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25/03/2023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80264" y="450760"/>
            <a:ext cx="9820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Listas Doblemente Ligada Circular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5525" y="1668721"/>
            <a:ext cx="66318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 Registro Cabeza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116689" y="3477296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584880" y="3477295"/>
            <a:ext cx="2730321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15201" y="3477295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151549" y="4443212"/>
            <a:ext cx="1596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13" name="Flecha curvada hacia abajo 12"/>
          <p:cNvSpPr/>
          <p:nvPr/>
        </p:nvSpPr>
        <p:spPr>
          <a:xfrm>
            <a:off x="3116687" y="2897746"/>
            <a:ext cx="2292441" cy="85000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echa curvada hacia arriba 13"/>
          <p:cNvSpPr/>
          <p:nvPr/>
        </p:nvSpPr>
        <p:spPr>
          <a:xfrm rot="10433070">
            <a:off x="6505772" y="2862951"/>
            <a:ext cx="2232743" cy="96179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72731" y="5434886"/>
            <a:ext cx="10895527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primer nodo o registro de esta lista se llama registro cabeza. El campo de la información del registro cabeza no se utiliza.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registro cabeza se utiliza para facilitar las operaciones de recorrer la lista, insertar un registro, borrar un registro , entre otras.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44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Insertar e insertar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50" y="824152"/>
            <a:ext cx="4347143" cy="25887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782406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2022847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endParaRPr lang="es-ES" dirty="0"/>
          </a:p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</a:p>
          <a:p>
            <a:endParaRPr lang="es-ES" dirty="0"/>
          </a:p>
          <a:p>
            <a:r>
              <a:rPr lang="es-ES" dirty="0"/>
              <a:t>25</a:t>
            </a:r>
          </a:p>
          <a:p>
            <a:r>
              <a:rPr lang="es-ES" dirty="0"/>
              <a:t>43</a:t>
            </a:r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036504" y="2002299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1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r>
              <a:rPr lang="es-ES" dirty="0"/>
              <a:t>1</a:t>
            </a:r>
          </a:p>
          <a:p>
            <a:r>
              <a:rPr lang="es-ES" dirty="0">
                <a:solidFill>
                  <a:srgbClr val="FF0000"/>
                </a:solidFill>
              </a:rPr>
              <a:t>2</a:t>
            </a:r>
          </a:p>
          <a:p>
            <a:r>
              <a:rPr lang="es-ES" dirty="0"/>
              <a:t>1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</a:p>
          <a:p>
            <a:r>
              <a:rPr lang="es-ES" dirty="0">
                <a:solidFill>
                  <a:srgbClr val="FF0000"/>
                </a:solidFill>
              </a:rPr>
              <a:t>4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7827481" y="2022846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endParaRPr lang="es-ES" dirty="0"/>
          </a:p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</a:p>
          <a:p>
            <a:r>
              <a:rPr lang="es-ES" dirty="0"/>
              <a:t>4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1827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Insertar 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3016656" y="42113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3851637" y="42113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4686618" y="42113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5521599" y="421135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3030790" y="4762482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endParaRPr lang="es-ES" dirty="0"/>
          </a:p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3896712" y="4779305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endParaRPr lang="es-ES" dirty="0"/>
          </a:p>
          <a:p>
            <a:r>
              <a:rPr lang="es-ES" dirty="0"/>
              <a:t>2</a:t>
            </a:r>
          </a:p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4776770" y="4779305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</a:p>
          <a:p>
            <a:endParaRPr lang="es-ES" dirty="0"/>
          </a:p>
          <a:p>
            <a:r>
              <a:rPr lang="es-ES" dirty="0"/>
              <a:t>25</a:t>
            </a:r>
          </a:p>
          <a:p>
            <a:r>
              <a:rPr lang="es-ES" dirty="0"/>
              <a:t>43</a:t>
            </a:r>
            <a:endParaRPr lang="es-CO" dirty="0"/>
          </a:p>
        </p:txBody>
      </p:sp>
      <p:sp>
        <p:nvSpPr>
          <p:cNvPr id="42" name="CuadroTexto 41"/>
          <p:cNvSpPr txBox="1"/>
          <p:nvPr/>
        </p:nvSpPr>
        <p:spPr>
          <a:xfrm>
            <a:off x="5566674" y="4779305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</a:p>
          <a:p>
            <a:endParaRPr lang="es-ES" dirty="0"/>
          </a:p>
          <a:p>
            <a:r>
              <a:rPr lang="es-ES" dirty="0"/>
              <a:t>6</a:t>
            </a:r>
          </a:p>
          <a:p>
            <a:r>
              <a:rPr lang="es-ES" dirty="0"/>
              <a:t>7</a:t>
            </a:r>
            <a:endParaRPr lang="es-CO" dirty="0"/>
          </a:p>
        </p:txBody>
      </p:sp>
      <p:pic>
        <p:nvPicPr>
          <p:cNvPr id="43" name="Imagen 4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0043" y="79278"/>
            <a:ext cx="5669579" cy="13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CuadroTexto 44"/>
          <p:cNvSpPr txBox="1"/>
          <p:nvPr/>
        </p:nvSpPr>
        <p:spPr>
          <a:xfrm>
            <a:off x="8632447" y="196939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908997" y="1984172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15361" y="1984172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0997478" y="1958091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1280813" y="1958091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787177" y="1958091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850693" y="264470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10134028" y="2644708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640392" y="2644708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5" name="CuadroTexto 54"/>
          <p:cNvSpPr txBox="1"/>
          <p:nvPr/>
        </p:nvSpPr>
        <p:spPr>
          <a:xfrm>
            <a:off x="3461962" y="3842019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8" y="4165518"/>
            <a:ext cx="2667842" cy="2504807"/>
          </a:xfrm>
          <a:prstGeom prst="rect">
            <a:avLst/>
          </a:prstGeom>
        </p:spPr>
      </p:pic>
      <p:sp>
        <p:nvSpPr>
          <p:cNvPr id="44" name="CuadroTexto 43"/>
          <p:cNvSpPr txBox="1"/>
          <p:nvPr/>
        </p:nvSpPr>
        <p:spPr>
          <a:xfrm>
            <a:off x="8604642" y="351465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8" name="CuadroTexto 47"/>
          <p:cNvSpPr txBox="1"/>
          <p:nvPr/>
        </p:nvSpPr>
        <p:spPr>
          <a:xfrm>
            <a:off x="8932286" y="35027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56" name="CuadroTexto 55"/>
          <p:cNvSpPr txBox="1"/>
          <p:nvPr/>
        </p:nvSpPr>
        <p:spPr>
          <a:xfrm>
            <a:off x="9438650" y="35027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57" name="CuadroTexto 56"/>
          <p:cNvSpPr txBox="1"/>
          <p:nvPr/>
        </p:nvSpPr>
        <p:spPr>
          <a:xfrm>
            <a:off x="11020767" y="3476709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8" name="CuadroTexto 57"/>
          <p:cNvSpPr txBox="1"/>
          <p:nvPr/>
        </p:nvSpPr>
        <p:spPr>
          <a:xfrm>
            <a:off x="11304102" y="3476709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11810466" y="3476709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9873982" y="416332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0157317" y="4163326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25</a:t>
            </a:r>
            <a:endParaRPr lang="es-CO" dirty="0"/>
          </a:p>
        </p:txBody>
      </p:sp>
      <p:sp>
        <p:nvSpPr>
          <p:cNvPr id="62" name="CuadroTexto 61"/>
          <p:cNvSpPr txBox="1"/>
          <p:nvPr/>
        </p:nvSpPr>
        <p:spPr>
          <a:xfrm>
            <a:off x="10663681" y="4163326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A705D0-D1F1-43F2-B241-A0E345B79E7D}"/>
              </a:ext>
            </a:extLst>
          </p:cNvPr>
          <p:cNvSpPr txBox="1"/>
          <p:nvPr/>
        </p:nvSpPr>
        <p:spPr>
          <a:xfrm>
            <a:off x="8974971" y="2354580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F3640D-AC3A-45FD-A3BE-FDFC48EA19B1}"/>
              </a:ext>
            </a:extLst>
          </p:cNvPr>
          <p:cNvSpPr txBox="1"/>
          <p:nvPr/>
        </p:nvSpPr>
        <p:spPr>
          <a:xfrm>
            <a:off x="11416072" y="2253678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28771477-FEC6-4746-969A-2787848F6B9C}"/>
              </a:ext>
            </a:extLst>
          </p:cNvPr>
          <p:cNvCxnSpPr>
            <a:stCxn id="47" idx="3"/>
          </p:cNvCxnSpPr>
          <p:nvPr/>
        </p:nvCxnSpPr>
        <p:spPr>
          <a:xfrm>
            <a:off x="9698696" y="2168838"/>
            <a:ext cx="11971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90E6217-C528-41E7-9943-4A89F3F66ACA}"/>
              </a:ext>
            </a:extLst>
          </p:cNvPr>
          <p:cNvCxnSpPr/>
          <p:nvPr/>
        </p:nvCxnSpPr>
        <p:spPr>
          <a:xfrm flipH="1">
            <a:off x="9812459" y="1984172"/>
            <a:ext cx="1185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B18B2E70-9660-4692-9461-34EC398FEECA}"/>
              </a:ext>
            </a:extLst>
          </p:cNvPr>
          <p:cNvSpPr txBox="1"/>
          <p:nvPr/>
        </p:nvSpPr>
        <p:spPr>
          <a:xfrm>
            <a:off x="10155973" y="2999139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EEAFF32-5D2B-4A28-BDFA-0F05DD5A4CE8}"/>
              </a:ext>
            </a:extLst>
          </p:cNvPr>
          <p:cNvSpPr txBox="1"/>
          <p:nvPr/>
        </p:nvSpPr>
        <p:spPr>
          <a:xfrm>
            <a:off x="10231131" y="2288358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X</a:t>
            </a:r>
            <a:endParaRPr lang="es-CO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F01DA8A-95AF-4A8E-9B4D-3A6591408150}"/>
              </a:ext>
            </a:extLst>
          </p:cNvPr>
          <p:cNvSpPr txBox="1"/>
          <p:nvPr/>
        </p:nvSpPr>
        <p:spPr>
          <a:xfrm>
            <a:off x="8939213" y="1610030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Y</a:t>
            </a:r>
            <a:endParaRPr lang="es-CO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A4C60AF5-3381-44DF-877B-44414E3D8722}"/>
              </a:ext>
            </a:extLst>
          </p:cNvPr>
          <p:cNvSpPr txBox="1"/>
          <p:nvPr/>
        </p:nvSpPr>
        <p:spPr>
          <a:xfrm>
            <a:off x="11408310" y="1608954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Z</a:t>
            </a:r>
            <a:endParaRPr lang="es-CO" dirty="0"/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78A2396A-3EE9-404B-96CB-BA76A944E81F}"/>
              </a:ext>
            </a:extLst>
          </p:cNvPr>
          <p:cNvCxnSpPr>
            <a:cxnSpLocks/>
            <a:stCxn id="54" idx="3"/>
          </p:cNvCxnSpPr>
          <p:nvPr/>
        </p:nvCxnSpPr>
        <p:spPr>
          <a:xfrm flipV="1">
            <a:off x="10923727" y="2644708"/>
            <a:ext cx="610268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19AAD389-5EAB-4DF7-B3B3-C6728AA2C3AC}"/>
              </a:ext>
            </a:extLst>
          </p:cNvPr>
          <p:cNvCxnSpPr>
            <a:cxnSpLocks/>
            <a:stCxn id="52" idx="1"/>
          </p:cNvCxnSpPr>
          <p:nvPr/>
        </p:nvCxnSpPr>
        <p:spPr>
          <a:xfrm flipH="1" flipV="1">
            <a:off x="9204659" y="2669900"/>
            <a:ext cx="646034" cy="159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88039B9-963B-4314-AE08-088DFCA9873C}"/>
              </a:ext>
            </a:extLst>
          </p:cNvPr>
          <p:cNvSpPr txBox="1"/>
          <p:nvPr/>
        </p:nvSpPr>
        <p:spPr>
          <a:xfrm>
            <a:off x="9388173" y="1610030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D2D72026-4CAB-43CC-8862-F9FD354F44F6}"/>
              </a:ext>
            </a:extLst>
          </p:cNvPr>
          <p:cNvCxnSpPr>
            <a:endCxn id="2" idx="0"/>
          </p:cNvCxnSpPr>
          <p:nvPr/>
        </p:nvCxnSpPr>
        <p:spPr>
          <a:xfrm flipH="1">
            <a:off x="9393715" y="1794696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87FADAD2-8ED7-4232-84FB-2EE958E9A393}"/>
              </a:ext>
            </a:extLst>
          </p:cNvPr>
          <p:cNvCxnSpPr/>
          <p:nvPr/>
        </p:nvCxnSpPr>
        <p:spPr>
          <a:xfrm flipH="1">
            <a:off x="10834670" y="1857296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EBF58E29-C071-48A5-857E-084BF39B77DE}"/>
              </a:ext>
            </a:extLst>
          </p:cNvPr>
          <p:cNvSpPr txBox="1"/>
          <p:nvPr/>
        </p:nvSpPr>
        <p:spPr>
          <a:xfrm>
            <a:off x="10977325" y="1582268"/>
            <a:ext cx="837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6DCDB3DD-942D-460B-89E7-3BA567AF174B}"/>
              </a:ext>
            </a:extLst>
          </p:cNvPr>
          <p:cNvCxnSpPr>
            <a:cxnSpLocks/>
            <a:stCxn id="2" idx="0"/>
            <a:endCxn id="2" idx="3"/>
          </p:cNvCxnSpPr>
          <p:nvPr/>
        </p:nvCxnSpPr>
        <p:spPr>
          <a:xfrm>
            <a:off x="9393715" y="2354580"/>
            <a:ext cx="418744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B0C45E91-72C1-4DE2-9F6C-99D4074F2D07}"/>
              </a:ext>
            </a:extLst>
          </p:cNvPr>
          <p:cNvCxnSpPr>
            <a:cxnSpLocks/>
          </p:cNvCxnSpPr>
          <p:nvPr/>
        </p:nvCxnSpPr>
        <p:spPr>
          <a:xfrm flipH="1">
            <a:off x="10934340" y="2327842"/>
            <a:ext cx="250865" cy="235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0919F154-B957-4E62-ACB9-C4821BFFA283}"/>
              </a:ext>
            </a:extLst>
          </p:cNvPr>
          <p:cNvCxnSpPr/>
          <p:nvPr/>
        </p:nvCxnSpPr>
        <p:spPr>
          <a:xfrm flipH="1">
            <a:off x="10125758" y="1793620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66A01D53-A37B-4C57-B82B-2B40B213947E}"/>
              </a:ext>
            </a:extLst>
          </p:cNvPr>
          <p:cNvCxnSpPr>
            <a:cxnSpLocks/>
          </p:cNvCxnSpPr>
          <p:nvPr/>
        </p:nvCxnSpPr>
        <p:spPr>
          <a:xfrm flipH="1" flipV="1">
            <a:off x="9996817" y="1883708"/>
            <a:ext cx="715304" cy="5070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8E2D6286-B998-4046-A607-5D00E8BF2D40}"/>
              </a:ext>
            </a:extLst>
          </p:cNvPr>
          <p:cNvCxnSpPr>
            <a:cxnSpLocks/>
          </p:cNvCxnSpPr>
          <p:nvPr/>
        </p:nvCxnSpPr>
        <p:spPr>
          <a:xfrm flipH="1" flipV="1">
            <a:off x="5178731" y="2416219"/>
            <a:ext cx="3382743" cy="92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975F9663-320E-433D-8776-26D9B0E94693}"/>
              </a:ext>
            </a:extLst>
          </p:cNvPr>
          <p:cNvCxnSpPr>
            <a:cxnSpLocks/>
          </p:cNvCxnSpPr>
          <p:nvPr/>
        </p:nvCxnSpPr>
        <p:spPr>
          <a:xfrm flipH="1" flipV="1">
            <a:off x="2995246" y="5149696"/>
            <a:ext cx="3382743" cy="92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154B38F-D8FE-472E-95F1-DC3AEC308DE5}"/>
              </a:ext>
            </a:extLst>
          </p:cNvPr>
          <p:cNvSpPr txBox="1"/>
          <p:nvPr/>
        </p:nvSpPr>
        <p:spPr>
          <a:xfrm>
            <a:off x="9018458" y="3113568"/>
            <a:ext cx="3008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Y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EF759B58-1322-4C05-A927-794569CF7002}"/>
              </a:ext>
            </a:extLst>
          </p:cNvPr>
          <p:cNvSpPr txBox="1"/>
          <p:nvPr/>
        </p:nvSpPr>
        <p:spPr>
          <a:xfrm>
            <a:off x="11419626" y="3104301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Z</a:t>
            </a:r>
            <a:endParaRPr lang="es-CO" dirty="0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AFE2634B-432D-4A67-AD5A-617DD82CC712}"/>
              </a:ext>
            </a:extLst>
          </p:cNvPr>
          <p:cNvSpPr txBox="1"/>
          <p:nvPr/>
        </p:nvSpPr>
        <p:spPr>
          <a:xfrm>
            <a:off x="10249915" y="3872122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X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0C89515-71C7-4C3B-A802-D00BC3A7B4C9}"/>
              </a:ext>
            </a:extLst>
          </p:cNvPr>
          <p:cNvSpPr txBox="1"/>
          <p:nvPr/>
        </p:nvSpPr>
        <p:spPr>
          <a:xfrm>
            <a:off x="10244937" y="4532576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426A5C08-92CB-4313-9B67-6E0C34CA7DB5}"/>
              </a:ext>
            </a:extLst>
          </p:cNvPr>
          <p:cNvSpPr txBox="1"/>
          <p:nvPr/>
        </p:nvSpPr>
        <p:spPr>
          <a:xfrm>
            <a:off x="8990195" y="3892012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CF9DF501-B2B1-46A7-A0A9-FED96693DEB9}"/>
              </a:ext>
            </a:extLst>
          </p:cNvPr>
          <p:cNvSpPr txBox="1"/>
          <p:nvPr/>
        </p:nvSpPr>
        <p:spPr>
          <a:xfrm>
            <a:off x="11408310" y="3825083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8BB34B78-8165-4DBE-AB06-FEA12A66955F}"/>
              </a:ext>
            </a:extLst>
          </p:cNvPr>
          <p:cNvCxnSpPr>
            <a:cxnSpLocks/>
          </p:cNvCxnSpPr>
          <p:nvPr/>
        </p:nvCxnSpPr>
        <p:spPr>
          <a:xfrm>
            <a:off x="9788123" y="3793352"/>
            <a:ext cx="119712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14F109D9-B087-4138-B991-861FDDA5FC5A}"/>
              </a:ext>
            </a:extLst>
          </p:cNvPr>
          <p:cNvCxnSpPr>
            <a:cxnSpLocks/>
          </p:cNvCxnSpPr>
          <p:nvPr/>
        </p:nvCxnSpPr>
        <p:spPr>
          <a:xfrm flipH="1">
            <a:off x="9901886" y="3608686"/>
            <a:ext cx="118501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598EEA8C-A025-486D-B840-53C68DBCA8FB}"/>
              </a:ext>
            </a:extLst>
          </p:cNvPr>
          <p:cNvCxnSpPr>
            <a:cxnSpLocks/>
          </p:cNvCxnSpPr>
          <p:nvPr/>
        </p:nvCxnSpPr>
        <p:spPr>
          <a:xfrm flipV="1">
            <a:off x="11013352" y="4215291"/>
            <a:ext cx="534073" cy="2145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E32A4BD5-AA77-41FA-BF67-7DCAE140ADF3}"/>
              </a:ext>
            </a:extLst>
          </p:cNvPr>
          <p:cNvCxnSpPr>
            <a:cxnSpLocks/>
          </p:cNvCxnSpPr>
          <p:nvPr/>
        </p:nvCxnSpPr>
        <p:spPr>
          <a:xfrm flipH="1" flipV="1">
            <a:off x="9224471" y="4180759"/>
            <a:ext cx="646034" cy="1594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uadroTexto 89">
            <a:extLst>
              <a:ext uri="{FF2B5EF4-FFF2-40B4-BE49-F238E27FC236}">
                <a16:creationId xmlns:a16="http://schemas.microsoft.com/office/drawing/2014/main" id="{A286273A-FDE1-4451-A6DB-49D292B8AC73}"/>
              </a:ext>
            </a:extLst>
          </p:cNvPr>
          <p:cNvSpPr txBox="1"/>
          <p:nvPr/>
        </p:nvSpPr>
        <p:spPr>
          <a:xfrm>
            <a:off x="9440738" y="3085854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AD5C8BC6-0B21-4007-867E-577976E81A9D}"/>
              </a:ext>
            </a:extLst>
          </p:cNvPr>
          <p:cNvSpPr txBox="1"/>
          <p:nvPr/>
        </p:nvSpPr>
        <p:spPr>
          <a:xfrm>
            <a:off x="11000882" y="3081926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0CCBDE96-ED67-4B19-BDB6-52DC6AB1F98C}"/>
              </a:ext>
            </a:extLst>
          </p:cNvPr>
          <p:cNvCxnSpPr>
            <a:cxnSpLocks/>
          </p:cNvCxnSpPr>
          <p:nvPr/>
        </p:nvCxnSpPr>
        <p:spPr>
          <a:xfrm flipH="1">
            <a:off x="9369336" y="3453735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29D9E36B-267D-4A97-AADC-E81E908B8661}"/>
              </a:ext>
            </a:extLst>
          </p:cNvPr>
          <p:cNvCxnSpPr>
            <a:cxnSpLocks/>
          </p:cNvCxnSpPr>
          <p:nvPr/>
        </p:nvCxnSpPr>
        <p:spPr>
          <a:xfrm flipH="1">
            <a:off x="10938069" y="3381647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7C7D26ED-6108-4E83-B462-BB7F7107503D}"/>
              </a:ext>
            </a:extLst>
          </p:cNvPr>
          <p:cNvCxnSpPr>
            <a:cxnSpLocks/>
          </p:cNvCxnSpPr>
          <p:nvPr/>
        </p:nvCxnSpPr>
        <p:spPr>
          <a:xfrm flipH="1">
            <a:off x="10171833" y="3424568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F28BAA15-5A86-4805-A122-A03B37A33CF2}"/>
              </a:ext>
            </a:extLst>
          </p:cNvPr>
          <p:cNvCxnSpPr>
            <a:cxnSpLocks/>
          </p:cNvCxnSpPr>
          <p:nvPr/>
        </p:nvCxnSpPr>
        <p:spPr>
          <a:xfrm flipH="1" flipV="1">
            <a:off x="10042892" y="3514656"/>
            <a:ext cx="715304" cy="5070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D3A5E4CB-9AC6-463E-AF35-54093536DA03}"/>
              </a:ext>
            </a:extLst>
          </p:cNvPr>
          <p:cNvCxnSpPr>
            <a:cxnSpLocks/>
          </p:cNvCxnSpPr>
          <p:nvPr/>
        </p:nvCxnSpPr>
        <p:spPr>
          <a:xfrm flipH="1">
            <a:off x="11025381" y="3934854"/>
            <a:ext cx="250865" cy="2351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4F813D2C-ADF5-487A-8DC4-F022F23E77EF}"/>
              </a:ext>
            </a:extLst>
          </p:cNvPr>
          <p:cNvCxnSpPr>
            <a:cxnSpLocks/>
          </p:cNvCxnSpPr>
          <p:nvPr/>
        </p:nvCxnSpPr>
        <p:spPr>
          <a:xfrm>
            <a:off x="9440738" y="4017799"/>
            <a:ext cx="418744" cy="1846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28F75ECB-7A18-49A4-ABA1-CBD6D2B8089F}"/>
              </a:ext>
            </a:extLst>
          </p:cNvPr>
          <p:cNvCxnSpPr>
            <a:cxnSpLocks/>
          </p:cNvCxnSpPr>
          <p:nvPr/>
        </p:nvCxnSpPr>
        <p:spPr>
          <a:xfrm flipH="1" flipV="1">
            <a:off x="5256053" y="2893493"/>
            <a:ext cx="3382743" cy="92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99BD738D-9E87-46F4-9D9C-304804E820B7}"/>
              </a:ext>
            </a:extLst>
          </p:cNvPr>
          <p:cNvSpPr txBox="1"/>
          <p:nvPr/>
        </p:nvSpPr>
        <p:spPr>
          <a:xfrm>
            <a:off x="8935091" y="5536023"/>
            <a:ext cx="50636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40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DDD2AC8D-91E9-4B47-8805-822E4BE7AAC4}"/>
              </a:ext>
            </a:extLst>
          </p:cNvPr>
          <p:cNvSpPr txBox="1"/>
          <p:nvPr/>
        </p:nvSpPr>
        <p:spPr>
          <a:xfrm>
            <a:off x="9441455" y="5536023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E6FF64A7-8BF1-4095-A712-082F97085283}"/>
              </a:ext>
            </a:extLst>
          </p:cNvPr>
          <p:cNvSpPr txBox="1"/>
          <p:nvPr/>
        </p:nvSpPr>
        <p:spPr>
          <a:xfrm>
            <a:off x="11023572" y="5509942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676CE3EB-EE29-4421-AC84-E6EA4C489B1E}"/>
              </a:ext>
            </a:extLst>
          </p:cNvPr>
          <p:cNvSpPr txBox="1"/>
          <p:nvPr/>
        </p:nvSpPr>
        <p:spPr>
          <a:xfrm>
            <a:off x="11306907" y="5509942"/>
            <a:ext cx="50636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D1B24821-00A1-4B39-91A3-19BB98519AE9}"/>
              </a:ext>
            </a:extLst>
          </p:cNvPr>
          <p:cNvSpPr txBox="1"/>
          <p:nvPr/>
        </p:nvSpPr>
        <p:spPr>
          <a:xfrm>
            <a:off x="11813271" y="5509942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CAF81D5D-8957-4EBE-8AFC-1B2507B38BAA}"/>
              </a:ext>
            </a:extLst>
          </p:cNvPr>
          <p:cNvSpPr txBox="1"/>
          <p:nvPr/>
        </p:nvSpPr>
        <p:spPr>
          <a:xfrm>
            <a:off x="9876787" y="6196559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A55D02C5-BF1A-460E-8D73-B2DF2F5DE40D}"/>
              </a:ext>
            </a:extLst>
          </p:cNvPr>
          <p:cNvSpPr txBox="1"/>
          <p:nvPr/>
        </p:nvSpPr>
        <p:spPr>
          <a:xfrm>
            <a:off x="10160122" y="6196559"/>
            <a:ext cx="50636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43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953AE00-B40E-4F1B-B1F7-B187484AE4DD}"/>
              </a:ext>
            </a:extLst>
          </p:cNvPr>
          <p:cNvSpPr txBox="1"/>
          <p:nvPr/>
        </p:nvSpPr>
        <p:spPr>
          <a:xfrm>
            <a:off x="10666486" y="6196559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7D6E01E-1367-463F-B19C-EBE59A8B9841}"/>
              </a:ext>
            </a:extLst>
          </p:cNvPr>
          <p:cNvSpPr txBox="1"/>
          <p:nvPr/>
        </p:nvSpPr>
        <p:spPr>
          <a:xfrm>
            <a:off x="9021263" y="5146801"/>
            <a:ext cx="3008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Y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3D4DD54E-E8E4-44F7-9E8D-6BD3C924FAA0}"/>
              </a:ext>
            </a:extLst>
          </p:cNvPr>
          <p:cNvSpPr txBox="1"/>
          <p:nvPr/>
        </p:nvSpPr>
        <p:spPr>
          <a:xfrm>
            <a:off x="11422431" y="5137534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Z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8BA79BA2-1A37-42D0-A9FE-7FDE980C93A0}"/>
              </a:ext>
            </a:extLst>
          </p:cNvPr>
          <p:cNvSpPr txBox="1"/>
          <p:nvPr/>
        </p:nvSpPr>
        <p:spPr>
          <a:xfrm>
            <a:off x="10252720" y="5905355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X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BBC3AC7A-6499-4F28-A05E-767C731BBAC1}"/>
              </a:ext>
            </a:extLst>
          </p:cNvPr>
          <p:cNvSpPr txBox="1"/>
          <p:nvPr/>
        </p:nvSpPr>
        <p:spPr>
          <a:xfrm>
            <a:off x="10247742" y="6565809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7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A0609B39-DC51-491C-BB80-8AF057F503C2}"/>
              </a:ext>
            </a:extLst>
          </p:cNvPr>
          <p:cNvSpPr txBox="1"/>
          <p:nvPr/>
        </p:nvSpPr>
        <p:spPr>
          <a:xfrm>
            <a:off x="8993000" y="5925245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73DF18E5-44A6-48CB-A609-399086E2E004}"/>
              </a:ext>
            </a:extLst>
          </p:cNvPr>
          <p:cNvSpPr txBox="1"/>
          <p:nvPr/>
        </p:nvSpPr>
        <p:spPr>
          <a:xfrm>
            <a:off x="11411115" y="5858316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CO" dirty="0">
              <a:solidFill>
                <a:schemeClr val="bg1"/>
              </a:solidFill>
            </a:endParaRPr>
          </a:p>
        </p:txBody>
      </p:sp>
      <p:cxnSp>
        <p:nvCxnSpPr>
          <p:cNvPr id="123" name="Conector recto de flecha 122">
            <a:extLst>
              <a:ext uri="{FF2B5EF4-FFF2-40B4-BE49-F238E27FC236}">
                <a16:creationId xmlns:a16="http://schemas.microsoft.com/office/drawing/2014/main" id="{70C6E4BB-460C-4B9F-9F33-3578326B13E9}"/>
              </a:ext>
            </a:extLst>
          </p:cNvPr>
          <p:cNvCxnSpPr>
            <a:cxnSpLocks/>
          </p:cNvCxnSpPr>
          <p:nvPr/>
        </p:nvCxnSpPr>
        <p:spPr>
          <a:xfrm>
            <a:off x="9790928" y="5826585"/>
            <a:ext cx="1197126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 recto de flecha 123">
            <a:extLst>
              <a:ext uri="{FF2B5EF4-FFF2-40B4-BE49-F238E27FC236}">
                <a16:creationId xmlns:a16="http://schemas.microsoft.com/office/drawing/2014/main" id="{F7F1283F-008E-4A9B-B27A-8397C16D4FBD}"/>
              </a:ext>
            </a:extLst>
          </p:cNvPr>
          <p:cNvCxnSpPr>
            <a:cxnSpLocks/>
          </p:cNvCxnSpPr>
          <p:nvPr/>
        </p:nvCxnSpPr>
        <p:spPr>
          <a:xfrm flipH="1">
            <a:off x="9904691" y="5641919"/>
            <a:ext cx="1185019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ector recto de flecha 124">
            <a:extLst>
              <a:ext uri="{FF2B5EF4-FFF2-40B4-BE49-F238E27FC236}">
                <a16:creationId xmlns:a16="http://schemas.microsoft.com/office/drawing/2014/main" id="{07C4BC30-9E6B-43BA-AD53-02F140BCA388}"/>
              </a:ext>
            </a:extLst>
          </p:cNvPr>
          <p:cNvCxnSpPr>
            <a:cxnSpLocks/>
          </p:cNvCxnSpPr>
          <p:nvPr/>
        </p:nvCxnSpPr>
        <p:spPr>
          <a:xfrm flipV="1">
            <a:off x="11016157" y="6248524"/>
            <a:ext cx="534073" cy="21451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recto de flecha 125">
            <a:extLst>
              <a:ext uri="{FF2B5EF4-FFF2-40B4-BE49-F238E27FC236}">
                <a16:creationId xmlns:a16="http://schemas.microsoft.com/office/drawing/2014/main" id="{A841963E-E0AF-4FCB-B719-9C12205CFB7E}"/>
              </a:ext>
            </a:extLst>
          </p:cNvPr>
          <p:cNvCxnSpPr>
            <a:cxnSpLocks/>
          </p:cNvCxnSpPr>
          <p:nvPr/>
        </p:nvCxnSpPr>
        <p:spPr>
          <a:xfrm flipH="1" flipV="1">
            <a:off x="9227276" y="6213992"/>
            <a:ext cx="646034" cy="15947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3AD2240E-AFB3-4B4A-8235-C35E442E5704}"/>
              </a:ext>
            </a:extLst>
          </p:cNvPr>
          <p:cNvCxnSpPr>
            <a:cxnSpLocks/>
          </p:cNvCxnSpPr>
          <p:nvPr/>
        </p:nvCxnSpPr>
        <p:spPr>
          <a:xfrm flipH="1">
            <a:off x="10174638" y="5457801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2" name="Conector recto 131">
            <a:extLst>
              <a:ext uri="{FF2B5EF4-FFF2-40B4-BE49-F238E27FC236}">
                <a16:creationId xmlns:a16="http://schemas.microsoft.com/office/drawing/2014/main" id="{9E7DDA0E-FBBF-454B-8FFF-D7FE723A3C8B}"/>
              </a:ext>
            </a:extLst>
          </p:cNvPr>
          <p:cNvCxnSpPr>
            <a:cxnSpLocks/>
          </p:cNvCxnSpPr>
          <p:nvPr/>
        </p:nvCxnSpPr>
        <p:spPr>
          <a:xfrm flipH="1" flipV="1">
            <a:off x="10045697" y="5547889"/>
            <a:ext cx="715304" cy="5070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3" name="Conector recto de flecha 132">
            <a:extLst>
              <a:ext uri="{FF2B5EF4-FFF2-40B4-BE49-F238E27FC236}">
                <a16:creationId xmlns:a16="http://schemas.microsoft.com/office/drawing/2014/main" id="{C1E118C8-C1A0-47A3-937A-F4B70080E63C}"/>
              </a:ext>
            </a:extLst>
          </p:cNvPr>
          <p:cNvCxnSpPr>
            <a:cxnSpLocks/>
          </p:cNvCxnSpPr>
          <p:nvPr/>
        </p:nvCxnSpPr>
        <p:spPr>
          <a:xfrm flipH="1">
            <a:off x="11028186" y="5968087"/>
            <a:ext cx="250865" cy="23514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E21C16CB-32A2-404B-BF71-5161058A80F9}"/>
              </a:ext>
            </a:extLst>
          </p:cNvPr>
          <p:cNvCxnSpPr>
            <a:cxnSpLocks/>
          </p:cNvCxnSpPr>
          <p:nvPr/>
        </p:nvCxnSpPr>
        <p:spPr>
          <a:xfrm>
            <a:off x="9443543" y="6051032"/>
            <a:ext cx="418744" cy="18466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69A6BC2A-7842-4053-A145-413EDC9FC3B9}"/>
              </a:ext>
            </a:extLst>
          </p:cNvPr>
          <p:cNvSpPr txBox="1"/>
          <p:nvPr/>
        </p:nvSpPr>
        <p:spPr>
          <a:xfrm>
            <a:off x="8650640" y="5542554"/>
            <a:ext cx="28333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CO" dirty="0">
              <a:solidFill>
                <a:schemeClr val="bg1"/>
              </a:solidFill>
            </a:endParaRPr>
          </a:p>
        </p:txBody>
      </p:sp>
      <p:cxnSp>
        <p:nvCxnSpPr>
          <p:cNvPr id="136" name="Conector recto 135">
            <a:extLst>
              <a:ext uri="{FF2B5EF4-FFF2-40B4-BE49-F238E27FC236}">
                <a16:creationId xmlns:a16="http://schemas.microsoft.com/office/drawing/2014/main" id="{07E3D170-DCD4-4B02-8E87-B550DC2259AE}"/>
              </a:ext>
            </a:extLst>
          </p:cNvPr>
          <p:cNvCxnSpPr>
            <a:cxnSpLocks/>
          </p:cNvCxnSpPr>
          <p:nvPr/>
        </p:nvCxnSpPr>
        <p:spPr>
          <a:xfrm flipH="1" flipV="1">
            <a:off x="3054928" y="5604963"/>
            <a:ext cx="3382743" cy="92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AF0EEA45-68B9-4941-B6C7-AC9E20EA9FB0}"/>
              </a:ext>
            </a:extLst>
          </p:cNvPr>
          <p:cNvSpPr txBox="1"/>
          <p:nvPr/>
        </p:nvSpPr>
        <p:spPr>
          <a:xfrm>
            <a:off x="9422627" y="5170447"/>
            <a:ext cx="3008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7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A6C51373-996D-46B9-A5E7-19038414149B}"/>
              </a:ext>
            </a:extLst>
          </p:cNvPr>
          <p:cNvSpPr txBox="1"/>
          <p:nvPr/>
        </p:nvSpPr>
        <p:spPr>
          <a:xfrm>
            <a:off x="11013062" y="5161568"/>
            <a:ext cx="3008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7</a:t>
            </a:r>
            <a:endParaRPr lang="es-CO" dirty="0">
              <a:solidFill>
                <a:schemeClr val="bg1"/>
              </a:solidFill>
            </a:endParaRPr>
          </a:p>
        </p:txBody>
      </p:sp>
      <p:cxnSp>
        <p:nvCxnSpPr>
          <p:cNvPr id="139" name="Conector recto 138">
            <a:extLst>
              <a:ext uri="{FF2B5EF4-FFF2-40B4-BE49-F238E27FC236}">
                <a16:creationId xmlns:a16="http://schemas.microsoft.com/office/drawing/2014/main" id="{38FE5909-A407-4AF0-A328-736EE44252A0}"/>
              </a:ext>
            </a:extLst>
          </p:cNvPr>
          <p:cNvCxnSpPr>
            <a:cxnSpLocks/>
          </p:cNvCxnSpPr>
          <p:nvPr/>
        </p:nvCxnSpPr>
        <p:spPr>
          <a:xfrm flipH="1">
            <a:off x="9333950" y="5425312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C5B516E8-F94E-455F-AA0E-8D5ADD31DA80}"/>
              </a:ext>
            </a:extLst>
          </p:cNvPr>
          <p:cNvCxnSpPr>
            <a:cxnSpLocks/>
          </p:cNvCxnSpPr>
          <p:nvPr/>
        </p:nvCxnSpPr>
        <p:spPr>
          <a:xfrm flipH="1">
            <a:off x="10943376" y="5413263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Borrar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2022847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3</a:t>
            </a:r>
          </a:p>
          <a:p>
            <a:r>
              <a:rPr lang="es-ES" dirty="0"/>
              <a:t>4</a:t>
            </a:r>
          </a:p>
          <a:p>
            <a:r>
              <a:rPr lang="es-ES" dirty="0">
                <a:solidFill>
                  <a:srgbClr val="FF0000"/>
                </a:solidFill>
              </a:rPr>
              <a:t>1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r>
              <a:rPr lang="es-ES" dirty="0"/>
              <a:t>2</a:t>
            </a:r>
          </a:p>
          <a:p>
            <a:r>
              <a:rPr lang="es-E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148633" y="35096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Borrar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4" y="51214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5" y="51214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5" y="5121456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Escriba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64585" y="5612136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144641" y="5612135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7024698" y="561213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Dato 5 no encontrado</a:t>
            </a:r>
            <a:endParaRPr lang="es-CO" dirty="0"/>
          </a:p>
        </p:txBody>
      </p:sp>
      <p:sp>
        <p:nvSpPr>
          <p:cNvPr id="45" name="CuadroTexto 44"/>
          <p:cNvSpPr txBox="1"/>
          <p:nvPr/>
        </p:nvSpPr>
        <p:spPr>
          <a:xfrm>
            <a:off x="8617385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900720" y="258165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07084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0989201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1272536" y="255557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778900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842416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10125751" y="32421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632115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6" y="823861"/>
            <a:ext cx="4982606" cy="23979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" y="4248829"/>
            <a:ext cx="3527428" cy="2435306"/>
          </a:xfrm>
          <a:prstGeom prst="rect">
            <a:avLst/>
          </a:prstGeom>
        </p:spPr>
      </p:pic>
      <p:pic>
        <p:nvPicPr>
          <p:cNvPr id="44" name="Imagen 4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61" y="52834"/>
            <a:ext cx="6270698" cy="140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CuadroTexto 47"/>
          <p:cNvSpPr txBox="1"/>
          <p:nvPr/>
        </p:nvSpPr>
        <p:spPr>
          <a:xfrm>
            <a:off x="5067730" y="4752122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2A9012B9-CD92-428B-9B41-73BC1CB4737F}"/>
              </a:ext>
            </a:extLst>
          </p:cNvPr>
          <p:cNvCxnSpPr/>
          <p:nvPr/>
        </p:nvCxnSpPr>
        <p:spPr>
          <a:xfrm>
            <a:off x="5277463" y="3221830"/>
            <a:ext cx="2647337" cy="203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F4C28D6D-F982-4A74-966D-58DFE400404D}"/>
              </a:ext>
            </a:extLst>
          </p:cNvPr>
          <p:cNvCxnSpPr>
            <a:cxnSpLocks/>
          </p:cNvCxnSpPr>
          <p:nvPr/>
        </p:nvCxnSpPr>
        <p:spPr>
          <a:xfrm>
            <a:off x="5254567" y="5971287"/>
            <a:ext cx="6271151" cy="4096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CD671C71-4F2E-49D3-82D4-474FAE7DE9ED}"/>
              </a:ext>
            </a:extLst>
          </p:cNvPr>
          <p:cNvSpPr txBox="1"/>
          <p:nvPr/>
        </p:nvSpPr>
        <p:spPr>
          <a:xfrm>
            <a:off x="8962358" y="2951156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C433C10-17F5-4152-8830-64A9D6A8C0CA}"/>
              </a:ext>
            </a:extLst>
          </p:cNvPr>
          <p:cNvSpPr txBox="1"/>
          <p:nvPr/>
        </p:nvSpPr>
        <p:spPr>
          <a:xfrm>
            <a:off x="10273742" y="3642302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CO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F7C25C1-AF37-4303-946D-F2A451237AE5}"/>
              </a:ext>
            </a:extLst>
          </p:cNvPr>
          <p:cNvSpPr txBox="1"/>
          <p:nvPr/>
        </p:nvSpPr>
        <p:spPr>
          <a:xfrm>
            <a:off x="11379800" y="2943521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C91CC5A-FC91-461F-9EA5-D312D7691D8C}"/>
              </a:ext>
            </a:extLst>
          </p:cNvPr>
          <p:cNvSpPr txBox="1"/>
          <p:nvPr/>
        </p:nvSpPr>
        <p:spPr>
          <a:xfrm>
            <a:off x="9344575" y="2248160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0858E9E6-59F0-43A8-B34F-B43B12FCDA53}"/>
              </a:ext>
            </a:extLst>
          </p:cNvPr>
          <p:cNvSpPr txBox="1"/>
          <p:nvPr/>
        </p:nvSpPr>
        <p:spPr>
          <a:xfrm>
            <a:off x="10989201" y="2172288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36CB4E78-F99B-48CB-BAD7-6FEA92897B58}"/>
              </a:ext>
            </a:extLst>
          </p:cNvPr>
          <p:cNvSpPr txBox="1"/>
          <p:nvPr/>
        </p:nvSpPr>
        <p:spPr>
          <a:xfrm>
            <a:off x="10193396" y="2877948"/>
            <a:ext cx="8374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/>
              <a:t>Z</a:t>
            </a:r>
            <a:endParaRPr lang="es-CO" dirty="0"/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4867B0BD-9697-44F8-9A4B-EE20D4066231}"/>
              </a:ext>
            </a:extLst>
          </p:cNvPr>
          <p:cNvCxnSpPr/>
          <p:nvPr/>
        </p:nvCxnSpPr>
        <p:spPr>
          <a:xfrm flipH="1">
            <a:off x="9320263" y="2549867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D4241F0A-37DB-403B-8CC8-54D48D240B9B}"/>
              </a:ext>
            </a:extLst>
          </p:cNvPr>
          <p:cNvCxnSpPr/>
          <p:nvPr/>
        </p:nvCxnSpPr>
        <p:spPr>
          <a:xfrm flipH="1">
            <a:off x="10882741" y="2465527"/>
            <a:ext cx="456978" cy="559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C8A93492-78DE-43ED-ABDE-4EA184D8D4A5}"/>
              </a:ext>
            </a:extLst>
          </p:cNvPr>
          <p:cNvCxnSpPr>
            <a:cxnSpLocks/>
          </p:cNvCxnSpPr>
          <p:nvPr/>
        </p:nvCxnSpPr>
        <p:spPr>
          <a:xfrm flipH="1">
            <a:off x="10041498" y="2900009"/>
            <a:ext cx="700327" cy="10025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C72BE26C-CD7B-4B1D-8E21-E13335B0FD46}"/>
              </a:ext>
            </a:extLst>
          </p:cNvPr>
          <p:cNvCxnSpPr>
            <a:cxnSpLocks/>
          </p:cNvCxnSpPr>
          <p:nvPr/>
        </p:nvCxnSpPr>
        <p:spPr>
          <a:xfrm>
            <a:off x="9934482" y="2871811"/>
            <a:ext cx="936191" cy="11247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3B5D048C-1A32-4488-B4FC-C8B9313D73A9}"/>
              </a:ext>
            </a:extLst>
          </p:cNvPr>
          <p:cNvCxnSpPr>
            <a:cxnSpLocks/>
          </p:cNvCxnSpPr>
          <p:nvPr/>
        </p:nvCxnSpPr>
        <p:spPr>
          <a:xfrm flipH="1">
            <a:off x="9752928" y="2817462"/>
            <a:ext cx="1136200" cy="45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A0B8808-34F3-4E6E-9CB4-85D1AD5EB93B}"/>
              </a:ext>
            </a:extLst>
          </p:cNvPr>
          <p:cNvCxnSpPr>
            <a:cxnSpLocks/>
          </p:cNvCxnSpPr>
          <p:nvPr/>
        </p:nvCxnSpPr>
        <p:spPr>
          <a:xfrm flipV="1">
            <a:off x="9821539" y="2624832"/>
            <a:ext cx="1051780" cy="21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204</Words>
  <Application>Microsoft Office PowerPoint</Application>
  <PresentationFormat>Panorámica</PresentationFormat>
  <Paragraphs>155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A01-1-0603-16</cp:lastModifiedBy>
  <cp:revision>63</cp:revision>
  <dcterms:created xsi:type="dcterms:W3CDTF">2020-03-22T23:16:59Z</dcterms:created>
  <dcterms:modified xsi:type="dcterms:W3CDTF">2023-03-25T15:00:58Z</dcterms:modified>
</cp:coreProperties>
</file>