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0" r:id="rId3"/>
    <p:sldId id="261" r:id="rId4"/>
    <p:sldId id="262" r:id="rId5"/>
    <p:sldId id="265" r:id="rId6"/>
    <p:sldId id="266" r:id="rId7"/>
    <p:sldId id="263" r:id="rId8"/>
    <p:sldId id="267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6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1/04/2023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FIFO</a:t>
            </a:r>
            <a:r>
              <a:rPr lang="es-CO" sz="3200" dirty="0"/>
              <a:t>. Primero en entrar, primero en salir. (Cola de Admisiones y Registros)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12124" y="246530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09974" y="3075748"/>
            <a:ext cx="11204619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1. Problemas donde las personas necesitan servicios (Bancarios, Académicos)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3678770"/>
            <a:ext cx="11204619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2. Sistemas operativos: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 E/S (cola de impresión)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múltiples en procesos.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Colas de algoritmos de reemplazo de página.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09974" y="5389787"/>
            <a:ext cx="11204619" cy="83099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2400" dirty="0">
                <a:solidFill>
                  <a:schemeClr val="bg1"/>
                </a:solidFill>
              </a:rPr>
              <a:t>3. Estadística Teoría de Colas.</a:t>
            </a:r>
          </a:p>
          <a:p>
            <a:r>
              <a:rPr lang="es-CO" sz="2400" dirty="0">
                <a:solidFill>
                  <a:schemeClr val="bg1"/>
                </a:solidFill>
              </a:rPr>
              <a:t>Matemáticas, comparaciones de servicios para optimizar la atención a los Usuarios.</a:t>
            </a:r>
          </a:p>
        </p:txBody>
      </p:sp>
    </p:spTree>
    <p:extLst>
      <p:ext uri="{BB962C8B-B14F-4D97-AF65-F5344CB8AC3E}">
        <p14:creationId xmlns:p14="http://schemas.microsoft.com/office/powerpoint/2010/main" val="305627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27522" y="564113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con Colas: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54547" y="1999150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llevar elementos a la cola.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70455" y="1414375"/>
            <a:ext cx="2640169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9520" y="3297771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Consiste en sacar elementos de la cola.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55427" y="2712996"/>
            <a:ext cx="2655197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Desencolar: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278967" y="199914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Vacía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278966" y="3168699"/>
            <a:ext cx="2498503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chemeClr val="bg1"/>
                </a:solidFill>
              </a:rPr>
              <a:t>*Cola Llena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6877318" y="2036254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Flecha derecha 9"/>
          <p:cNvSpPr/>
          <p:nvPr/>
        </p:nvSpPr>
        <p:spPr>
          <a:xfrm>
            <a:off x="6877317" y="3334876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/>
          <p:cNvSpPr txBox="1"/>
          <p:nvPr/>
        </p:nvSpPr>
        <p:spPr>
          <a:xfrm>
            <a:off x="154547" y="3985641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de Colas: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4480593" y="4674330"/>
            <a:ext cx="367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Con vectores.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242549" y="4606199"/>
            <a:ext cx="2668075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1. Estática: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4480593" y="5466933"/>
            <a:ext cx="27990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Listas ligadas.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227522" y="5466934"/>
            <a:ext cx="2683102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chemeClr val="bg1"/>
                </a:solidFill>
              </a:rPr>
              <a:t>2. Dinámica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3029573" y="4674330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3029572" y="5504038"/>
            <a:ext cx="1210613" cy="510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CuadroTexto 17"/>
          <p:cNvSpPr txBox="1"/>
          <p:nvPr/>
        </p:nvSpPr>
        <p:spPr>
          <a:xfrm>
            <a:off x="4862662" y="6239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</p:spTree>
    <p:extLst>
      <p:ext uri="{BB962C8B-B14F-4D97-AF65-F5344CB8AC3E}">
        <p14:creationId xmlns:p14="http://schemas.microsoft.com/office/powerpoint/2010/main" val="308220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987608" y="-8254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96214" y="856075"/>
            <a:ext cx="2846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Como Encolar: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412901" y="201498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6" name="CuadroTexto 5"/>
          <p:cNvSpPr txBox="1"/>
          <p:nvPr/>
        </p:nvSpPr>
        <p:spPr>
          <a:xfrm>
            <a:off x="4595891" y="201498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96214" y="1440850"/>
            <a:ext cx="23954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P=NULL</a:t>
            </a:r>
          </a:p>
          <a:p>
            <a:r>
              <a:rPr lang="es-CO" sz="2800" dirty="0"/>
              <a:t>D=2</a:t>
            </a:r>
          </a:p>
          <a:p>
            <a:r>
              <a:rPr lang="es-CO" sz="2800" dirty="0"/>
              <a:t>New(x)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9734292" y="19742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2</a:t>
            </a:r>
            <a:endParaRPr lang="es-CO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10917282" y="19742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0" name="CuadroTexto 9"/>
          <p:cNvSpPr txBox="1"/>
          <p:nvPr/>
        </p:nvSpPr>
        <p:spPr>
          <a:xfrm>
            <a:off x="4056845" y="160487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4144850" y="242697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323361" y="158448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0411366" y="240658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4</a:t>
            </a:r>
          </a:p>
        </p:txBody>
      </p:sp>
      <p:sp>
        <p:nvSpPr>
          <p:cNvPr id="14" name="Flecha derecha 13"/>
          <p:cNvSpPr/>
          <p:nvPr/>
        </p:nvSpPr>
        <p:spPr>
          <a:xfrm>
            <a:off x="1732949" y="1953816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CuadroTexto 14"/>
          <p:cNvSpPr txBox="1"/>
          <p:nvPr/>
        </p:nvSpPr>
        <p:spPr>
          <a:xfrm>
            <a:off x="5961051" y="1361126"/>
            <a:ext cx="239547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DATO(X)=D</a:t>
            </a:r>
          </a:p>
          <a:p>
            <a:r>
              <a:rPr lang="es-CO" sz="2800" dirty="0"/>
              <a:t>LIGA(X)=P</a:t>
            </a:r>
          </a:p>
          <a:p>
            <a:r>
              <a:rPr lang="es-CO" sz="2800" dirty="0"/>
              <a:t>P=X</a:t>
            </a:r>
          </a:p>
          <a:p>
            <a:r>
              <a:rPr lang="es-CO" sz="2800" dirty="0"/>
              <a:t>Ult=P</a:t>
            </a:r>
          </a:p>
        </p:txBody>
      </p:sp>
      <p:sp>
        <p:nvSpPr>
          <p:cNvPr id="16" name="Flecha derecha 15"/>
          <p:cNvSpPr/>
          <p:nvPr/>
        </p:nvSpPr>
        <p:spPr>
          <a:xfrm>
            <a:off x="5456119" y="1989229"/>
            <a:ext cx="410767" cy="411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Flecha derecha 16"/>
          <p:cNvSpPr/>
          <p:nvPr/>
        </p:nvSpPr>
        <p:spPr>
          <a:xfrm>
            <a:off x="8081209" y="1953815"/>
            <a:ext cx="1339403" cy="4731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Llamada ovalada 18"/>
          <p:cNvSpPr/>
          <p:nvPr/>
        </p:nvSpPr>
        <p:spPr>
          <a:xfrm>
            <a:off x="206062" y="3177008"/>
            <a:ext cx="1983346" cy="74697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D=10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206062" y="455285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2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1389052" y="455285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805367" y="4990610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750584" y="455822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b="1" dirty="0"/>
          </a:p>
        </p:txBody>
      </p:sp>
      <p:sp>
        <p:nvSpPr>
          <p:cNvPr id="25" name="CuadroTexto 24"/>
          <p:cNvSpPr txBox="1"/>
          <p:nvPr/>
        </p:nvSpPr>
        <p:spPr>
          <a:xfrm>
            <a:off x="3933574" y="455822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339653" y="416850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3427658" y="499061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32" name="Conector recto de flecha 31"/>
          <p:cNvCxnSpPr>
            <a:cxnSpLocks/>
            <a:stCxn id="21" idx="3"/>
            <a:endCxn id="24" idx="1"/>
          </p:cNvCxnSpPr>
          <p:nvPr/>
        </p:nvCxnSpPr>
        <p:spPr>
          <a:xfrm>
            <a:off x="2066126" y="4737517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Llamada de nube 33"/>
          <p:cNvSpPr/>
          <p:nvPr/>
        </p:nvSpPr>
        <p:spPr>
          <a:xfrm>
            <a:off x="5523247" y="319844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Dato(x) = D</a:t>
            </a:r>
            <a:endParaRPr lang="es-CO" b="1" dirty="0">
              <a:solidFill>
                <a:schemeClr val="bg1"/>
              </a:solidFill>
            </a:endParaRP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Liga(X)=ligap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Liga(P)=X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5" name="Llamada de nube 34"/>
          <p:cNvSpPr/>
          <p:nvPr/>
        </p:nvSpPr>
        <p:spPr>
          <a:xfrm>
            <a:off x="5464340" y="5118435"/>
            <a:ext cx="3271078" cy="1539072"/>
          </a:xfrm>
          <a:prstGeom prst="cloud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Dato(x) = D</a:t>
            </a:r>
            <a:endParaRPr lang="es-CO" b="1" dirty="0">
              <a:solidFill>
                <a:schemeClr val="bg1"/>
              </a:solidFill>
            </a:endParaRP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Liga(X)=liga(Ult)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Liga(Ult)=X</a:t>
            </a:r>
          </a:p>
          <a:p>
            <a:pPr algn="ctr"/>
            <a:r>
              <a:rPr lang="es-CO" b="1" dirty="0">
                <a:solidFill>
                  <a:schemeClr val="bg1"/>
                </a:solidFill>
              </a:rPr>
              <a:t>Ult=x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216793" y="590298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2</a:t>
            </a:r>
            <a:endParaRPr lang="es-CO" b="1" dirty="0"/>
          </a:p>
        </p:txBody>
      </p:sp>
      <p:sp>
        <p:nvSpPr>
          <p:cNvPr id="37" name="CuadroTexto 36"/>
          <p:cNvSpPr txBox="1"/>
          <p:nvPr/>
        </p:nvSpPr>
        <p:spPr>
          <a:xfrm>
            <a:off x="1399783" y="590298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816098" y="6340744"/>
            <a:ext cx="539046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2761315" y="590835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40" name="CuadroTexto 39"/>
          <p:cNvSpPr txBox="1"/>
          <p:nvPr/>
        </p:nvSpPr>
        <p:spPr>
          <a:xfrm>
            <a:off x="3944305" y="590835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3438389" y="634074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8</a:t>
            </a:r>
          </a:p>
        </p:txBody>
      </p:sp>
      <p:cxnSp>
        <p:nvCxnSpPr>
          <p:cNvPr id="43" name="Conector recto 42"/>
          <p:cNvCxnSpPr/>
          <p:nvPr/>
        </p:nvCxnSpPr>
        <p:spPr>
          <a:xfrm flipH="1">
            <a:off x="1543618" y="5721409"/>
            <a:ext cx="489012" cy="66885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453021" y="555313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FF0000"/>
                </a:solidFill>
              </a:rPr>
              <a:t>8</a:t>
            </a:r>
          </a:p>
        </p:txBody>
      </p:sp>
      <p:cxnSp>
        <p:nvCxnSpPr>
          <p:cNvPr id="45" name="Conector recto de flecha 44"/>
          <p:cNvCxnSpPr>
            <a:stCxn id="37" idx="3"/>
            <a:endCxn id="39" idx="1"/>
          </p:cNvCxnSpPr>
          <p:nvPr/>
        </p:nvCxnSpPr>
        <p:spPr>
          <a:xfrm>
            <a:off x="2076857" y="6087651"/>
            <a:ext cx="684458" cy="53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echa curvada hacia abajo 46"/>
          <p:cNvSpPr/>
          <p:nvPr/>
        </p:nvSpPr>
        <p:spPr>
          <a:xfrm rot="19069159">
            <a:off x="3885941" y="4579772"/>
            <a:ext cx="2610287" cy="52569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8" name="Flecha curvada hacia arriba 47"/>
          <p:cNvSpPr/>
          <p:nvPr/>
        </p:nvSpPr>
        <p:spPr>
          <a:xfrm>
            <a:off x="4385128" y="6277689"/>
            <a:ext cx="2240923" cy="316763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55" name="CuadroTexto 54"/>
          <p:cNvSpPr txBox="1"/>
          <p:nvPr/>
        </p:nvSpPr>
        <p:spPr>
          <a:xfrm>
            <a:off x="8909747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6" name="CuadroTexto 55"/>
          <p:cNvSpPr txBox="1"/>
          <p:nvPr/>
        </p:nvSpPr>
        <p:spPr>
          <a:xfrm>
            <a:off x="9744728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10579709" y="3086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8909747" y="3654555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ES" dirty="0"/>
          </a:p>
          <a:p>
            <a:pPr algn="ctr"/>
            <a:r>
              <a:rPr lang="es-ES" dirty="0"/>
              <a:t>4</a:t>
            </a:r>
          </a:p>
          <a:p>
            <a:pPr algn="ctr"/>
            <a:r>
              <a:rPr lang="es-ES" dirty="0"/>
              <a:t>4</a:t>
            </a:r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9789803" y="36545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</a:t>
            </a:r>
          </a:p>
          <a:p>
            <a:pPr algn="ctr"/>
            <a:endParaRPr lang="es-ES" dirty="0"/>
          </a:p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10669861" y="36545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1363176" y="309733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11453328" y="3665285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ES" b="1" dirty="0"/>
          </a:p>
          <a:p>
            <a:r>
              <a:rPr lang="es-ES" b="1" dirty="0"/>
              <a:t>4</a:t>
            </a:r>
          </a:p>
          <a:p>
            <a:r>
              <a:rPr lang="es-ES" b="1" dirty="0"/>
              <a:t>4</a:t>
            </a:r>
          </a:p>
          <a:p>
            <a:r>
              <a:rPr lang="es-ES" b="1" dirty="0"/>
              <a:t>8</a:t>
            </a:r>
          </a:p>
        </p:txBody>
      </p:sp>
      <p:cxnSp>
        <p:nvCxnSpPr>
          <p:cNvPr id="64" name="Conector recto 63"/>
          <p:cNvCxnSpPr/>
          <p:nvPr/>
        </p:nvCxnSpPr>
        <p:spPr>
          <a:xfrm>
            <a:off x="8750910" y="4294737"/>
            <a:ext cx="33976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/>
          <p:cNvSpPr txBox="1"/>
          <p:nvPr/>
        </p:nvSpPr>
        <p:spPr>
          <a:xfrm>
            <a:off x="9422161" y="2718702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cxnSp>
        <p:nvCxnSpPr>
          <p:cNvPr id="67" name="Conector recto 66"/>
          <p:cNvCxnSpPr/>
          <p:nvPr/>
        </p:nvCxnSpPr>
        <p:spPr>
          <a:xfrm flipH="1">
            <a:off x="9053884" y="3654554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 flipH="1">
            <a:off x="11575982" y="3710583"/>
            <a:ext cx="353885" cy="2694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A9C0FF9-3C37-4DE2-B53E-2C1F363EE372}"/>
              </a:ext>
            </a:extLst>
          </p:cNvPr>
          <p:cNvSpPr txBox="1"/>
          <p:nvPr/>
        </p:nvSpPr>
        <p:spPr>
          <a:xfrm>
            <a:off x="823266" y="418106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/>
              <a:t>LT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0D98DCE9-F358-467E-AADE-10A6E65B5E38}"/>
              </a:ext>
            </a:extLst>
          </p:cNvPr>
          <p:cNvSpPr txBox="1"/>
          <p:nvPr/>
        </p:nvSpPr>
        <p:spPr>
          <a:xfrm>
            <a:off x="3139446" y="553365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/>
              <a:t>LT</a:t>
            </a:r>
          </a:p>
        </p:txBody>
      </p:sp>
    </p:spTree>
    <p:extLst>
      <p:ext uri="{BB962C8B-B14F-4D97-AF65-F5344CB8AC3E}">
        <p14:creationId xmlns:p14="http://schemas.microsoft.com/office/powerpoint/2010/main" val="1411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1" y="282597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665049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500030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335011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65049" y="85055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545105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5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10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9" name="CuadroTexto 8"/>
          <p:cNvSpPr txBox="1"/>
          <p:nvPr/>
        </p:nvSpPr>
        <p:spPr>
          <a:xfrm>
            <a:off x="10425163" y="85055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  <a:p>
            <a:r>
              <a:rPr lang="es-ES" dirty="0"/>
              <a:t>07</a:t>
            </a:r>
            <a:endParaRPr lang="es-CO" dirty="0"/>
          </a:p>
          <a:p>
            <a:r>
              <a:rPr lang="es-ES" dirty="0"/>
              <a:t>07</a:t>
            </a:r>
          </a:p>
          <a:p>
            <a:r>
              <a:rPr lang="es-ES" dirty="0"/>
              <a:t>08</a:t>
            </a:r>
            <a:endParaRPr lang="es-CO" dirty="0"/>
          </a:p>
          <a:p>
            <a:r>
              <a:rPr lang="es-ES" dirty="0"/>
              <a:t>08</a:t>
            </a:r>
          </a:p>
          <a:p>
            <a:r>
              <a:rPr lang="es-ES" dirty="0"/>
              <a:t>09</a:t>
            </a:r>
            <a:endParaRPr lang="es-CO" dirty="0"/>
          </a:p>
          <a:p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118478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208630" y="86128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07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08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290920" y="13054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22102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905092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366046" y="24237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454051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69089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352079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9296034" y="244858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2" name="CuadroTexto 31"/>
          <p:cNvSpPr txBox="1"/>
          <p:nvPr/>
        </p:nvSpPr>
        <p:spPr>
          <a:xfrm>
            <a:off x="6901038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8601052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784042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6" name="CuadroTexto 35"/>
          <p:cNvSpPr txBox="1"/>
          <p:nvPr/>
        </p:nvSpPr>
        <p:spPr>
          <a:xfrm>
            <a:off x="9333001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5582166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8029153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758585" y="453911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41575" y="453911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490534" y="495109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05572" y="45391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388562" y="45391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48" name="CuadroTexto 47"/>
          <p:cNvSpPr txBox="1"/>
          <p:nvPr/>
        </p:nvSpPr>
        <p:spPr>
          <a:xfrm>
            <a:off x="6937521" y="49510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37535" y="454983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20525" y="454983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281479" y="413971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369484" y="496182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18649" y="472377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065636" y="474372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12118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47099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482080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893035" y="5706058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  <a:endParaRPr lang="es-CO" sz="1200" dirty="0"/>
          </a:p>
          <a:p>
            <a:pPr algn="ctr"/>
            <a:r>
              <a:rPr lang="es-ES" sz="1200" dirty="0"/>
              <a:t>08</a:t>
            </a:r>
          </a:p>
          <a:p>
            <a:pPr algn="ctr"/>
            <a:endParaRPr lang="es-CO" sz="1200" dirty="0"/>
          </a:p>
          <a:p>
            <a:pPr algn="ctr"/>
            <a:endParaRPr lang="es-CO" sz="1200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653254" y="5708206"/>
            <a:ext cx="64216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6527155" y="5701629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5</a:t>
            </a:r>
            <a:endParaRPr lang="es-CO" sz="1200" dirty="0"/>
          </a:p>
          <a:p>
            <a:endParaRPr lang="es-CO" sz="1200" dirty="0"/>
          </a:p>
          <a:p>
            <a:endParaRPr lang="es-CO" sz="12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6EFFC5E-83B3-4C6A-890D-5723537B6CC4}"/>
              </a:ext>
            </a:extLst>
          </p:cNvPr>
          <p:cNvSpPr txBox="1"/>
          <p:nvPr/>
        </p:nvSpPr>
        <p:spPr>
          <a:xfrm>
            <a:off x="4842845" y="24173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A37E3A61-5739-4985-B126-C5FE12F85229}"/>
              </a:ext>
            </a:extLst>
          </p:cNvPr>
          <p:cNvCxnSpPr>
            <a:cxnSpLocks/>
          </p:cNvCxnSpPr>
          <p:nvPr/>
        </p:nvCxnSpPr>
        <p:spPr>
          <a:xfrm>
            <a:off x="8665049" y="1445564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80C9C47-28DB-4233-A264-A64C300AEBA1}"/>
              </a:ext>
            </a:extLst>
          </p:cNvPr>
          <p:cNvSpPr txBox="1"/>
          <p:nvPr/>
        </p:nvSpPr>
        <p:spPr>
          <a:xfrm>
            <a:off x="4784042" y="133549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044639AB-ED94-4B31-AC18-7ABCFCAD69FD}"/>
              </a:ext>
            </a:extLst>
          </p:cNvPr>
          <p:cNvCxnSpPr>
            <a:cxnSpLocks/>
          </p:cNvCxnSpPr>
          <p:nvPr/>
        </p:nvCxnSpPr>
        <p:spPr>
          <a:xfrm flipH="1">
            <a:off x="4967813" y="1661675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E0256AA9-5B46-4C66-AFE0-EEB33CE3B352}"/>
              </a:ext>
            </a:extLst>
          </p:cNvPr>
          <p:cNvCxnSpPr>
            <a:cxnSpLocks/>
          </p:cNvCxnSpPr>
          <p:nvPr/>
        </p:nvCxnSpPr>
        <p:spPr>
          <a:xfrm>
            <a:off x="8670400" y="1955352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D2A88452-F9FB-4573-9FBE-A21014E5AF82}"/>
              </a:ext>
            </a:extLst>
          </p:cNvPr>
          <p:cNvCxnSpPr>
            <a:cxnSpLocks/>
          </p:cNvCxnSpPr>
          <p:nvPr/>
        </p:nvCxnSpPr>
        <p:spPr>
          <a:xfrm flipH="1">
            <a:off x="7519418" y="2817651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50DC9727-53BF-4CEB-99D3-470CEBA59D10}"/>
              </a:ext>
            </a:extLst>
          </p:cNvPr>
          <p:cNvSpPr txBox="1"/>
          <p:nvPr/>
        </p:nvSpPr>
        <p:spPr>
          <a:xfrm>
            <a:off x="7414981" y="244725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7063FD5-F8AC-4F18-84B3-7E4278EAE687}"/>
              </a:ext>
            </a:extLst>
          </p:cNvPr>
          <p:cNvSpPr txBox="1"/>
          <p:nvPr/>
        </p:nvSpPr>
        <p:spPr>
          <a:xfrm>
            <a:off x="8793955" y="244104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C6AB820E-5730-4BF2-A351-E5E8D933E6F6}"/>
              </a:ext>
            </a:extLst>
          </p:cNvPr>
          <p:cNvCxnSpPr>
            <a:cxnSpLocks/>
          </p:cNvCxnSpPr>
          <p:nvPr/>
        </p:nvCxnSpPr>
        <p:spPr>
          <a:xfrm flipH="1">
            <a:off x="5767145" y="4485251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D73F52E6-528D-401D-9ACC-61AE7F2B8E73}"/>
              </a:ext>
            </a:extLst>
          </p:cNvPr>
          <p:cNvCxnSpPr>
            <a:cxnSpLocks/>
          </p:cNvCxnSpPr>
          <p:nvPr/>
        </p:nvCxnSpPr>
        <p:spPr>
          <a:xfrm flipH="1">
            <a:off x="3856912" y="4189331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AA521532-B074-4EFA-B86E-1130A5BE64BC}"/>
              </a:ext>
            </a:extLst>
          </p:cNvPr>
          <p:cNvCxnSpPr>
            <a:cxnSpLocks/>
          </p:cNvCxnSpPr>
          <p:nvPr/>
        </p:nvCxnSpPr>
        <p:spPr>
          <a:xfrm flipH="1" flipV="1">
            <a:off x="4043520" y="4205184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25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1" y="282597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665049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500030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335011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65049" y="85055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545105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5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10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9" name="CuadroTexto 8"/>
          <p:cNvSpPr txBox="1"/>
          <p:nvPr/>
        </p:nvSpPr>
        <p:spPr>
          <a:xfrm>
            <a:off x="10425163" y="85055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  <a:p>
            <a:r>
              <a:rPr lang="es-ES" dirty="0"/>
              <a:t>07</a:t>
            </a:r>
            <a:endParaRPr lang="es-CO" dirty="0"/>
          </a:p>
          <a:p>
            <a:r>
              <a:rPr lang="es-ES" dirty="0"/>
              <a:t>07</a:t>
            </a:r>
          </a:p>
          <a:p>
            <a:r>
              <a:rPr lang="es-ES" dirty="0"/>
              <a:t>08</a:t>
            </a:r>
            <a:endParaRPr lang="es-CO" dirty="0"/>
          </a:p>
          <a:p>
            <a:r>
              <a:rPr lang="es-ES" dirty="0"/>
              <a:t>08</a:t>
            </a:r>
          </a:p>
          <a:p>
            <a:r>
              <a:rPr lang="es-ES" dirty="0"/>
              <a:t>09</a:t>
            </a:r>
            <a:endParaRPr lang="es-CO" dirty="0"/>
          </a:p>
          <a:p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118478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208630" y="86128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07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08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290920" y="13054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22102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905092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366046" y="24237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454051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69089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352079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9296034" y="244858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2" name="CuadroTexto 31"/>
          <p:cNvSpPr txBox="1"/>
          <p:nvPr/>
        </p:nvSpPr>
        <p:spPr>
          <a:xfrm>
            <a:off x="6901038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8601052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784042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6" name="CuadroTexto 35"/>
          <p:cNvSpPr txBox="1"/>
          <p:nvPr/>
        </p:nvSpPr>
        <p:spPr>
          <a:xfrm>
            <a:off x="9333001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5582166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8029153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758585" y="4539110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41575" y="4539110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490534" y="495109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05572" y="4539105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388562" y="4539105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48" name="CuadroTexto 47"/>
          <p:cNvSpPr txBox="1"/>
          <p:nvPr/>
        </p:nvSpPr>
        <p:spPr>
          <a:xfrm>
            <a:off x="6937521" y="495109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37535" y="454983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20525" y="454983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281479" y="413971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369484" y="496182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18649" y="4723771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065636" y="474372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12118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47099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482080" y="5341853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893035" y="5706058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  <a:endParaRPr lang="es-CO" sz="1200" dirty="0"/>
          </a:p>
          <a:p>
            <a:pPr algn="ctr"/>
            <a:r>
              <a:rPr lang="es-ES" sz="1200" dirty="0"/>
              <a:t>08</a:t>
            </a:r>
          </a:p>
          <a:p>
            <a:pPr algn="ctr"/>
            <a:r>
              <a:rPr lang="es-ES" sz="1200" dirty="0"/>
              <a:t>08</a:t>
            </a:r>
            <a:endParaRPr lang="es-CO" sz="1200" dirty="0"/>
          </a:p>
          <a:p>
            <a:pPr algn="ctr"/>
            <a:r>
              <a:rPr lang="es-ES" sz="1200" dirty="0"/>
              <a:t>09</a:t>
            </a:r>
            <a:endParaRPr lang="es-CO" sz="1200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653254" y="5708206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08</a:t>
            </a:r>
          </a:p>
          <a:p>
            <a:pPr algn="ctr"/>
            <a:endParaRPr lang="es-ES" sz="1200" dirty="0"/>
          </a:p>
        </p:txBody>
      </p:sp>
      <p:sp>
        <p:nvSpPr>
          <p:cNvPr id="62" name="CuadroTexto 61"/>
          <p:cNvSpPr txBox="1"/>
          <p:nvPr/>
        </p:nvSpPr>
        <p:spPr>
          <a:xfrm>
            <a:off x="6527155" y="5701629"/>
            <a:ext cx="64216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5</a:t>
            </a:r>
            <a:endParaRPr lang="es-CO" sz="1200" dirty="0"/>
          </a:p>
          <a:p>
            <a:endParaRPr lang="es-ES" sz="1200" dirty="0"/>
          </a:p>
          <a:p>
            <a:endParaRPr lang="es-ES" sz="1200" dirty="0"/>
          </a:p>
          <a:p>
            <a:r>
              <a:rPr lang="es-ES" sz="1200" dirty="0"/>
              <a:t>1</a:t>
            </a:r>
            <a:r>
              <a:rPr lang="es-CO" sz="1200" dirty="0"/>
              <a:t>0</a:t>
            </a:r>
          </a:p>
          <a:p>
            <a:endParaRPr lang="es-CO" sz="12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6EFFC5E-83B3-4C6A-890D-5723537B6CC4}"/>
              </a:ext>
            </a:extLst>
          </p:cNvPr>
          <p:cNvSpPr txBox="1"/>
          <p:nvPr/>
        </p:nvSpPr>
        <p:spPr>
          <a:xfrm>
            <a:off x="4842845" y="24173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A37E3A61-5739-4985-B126-C5FE12F85229}"/>
              </a:ext>
            </a:extLst>
          </p:cNvPr>
          <p:cNvCxnSpPr>
            <a:cxnSpLocks/>
          </p:cNvCxnSpPr>
          <p:nvPr/>
        </p:nvCxnSpPr>
        <p:spPr>
          <a:xfrm>
            <a:off x="8665049" y="1445564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80C9C47-28DB-4233-A264-A64C300AEBA1}"/>
              </a:ext>
            </a:extLst>
          </p:cNvPr>
          <p:cNvSpPr txBox="1"/>
          <p:nvPr/>
        </p:nvSpPr>
        <p:spPr>
          <a:xfrm>
            <a:off x="4784042" y="133549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044639AB-ED94-4B31-AC18-7ABCFCAD69FD}"/>
              </a:ext>
            </a:extLst>
          </p:cNvPr>
          <p:cNvCxnSpPr>
            <a:cxnSpLocks/>
          </p:cNvCxnSpPr>
          <p:nvPr/>
        </p:nvCxnSpPr>
        <p:spPr>
          <a:xfrm flipH="1">
            <a:off x="4967813" y="1661675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E0256AA9-5B46-4C66-AFE0-EEB33CE3B352}"/>
              </a:ext>
            </a:extLst>
          </p:cNvPr>
          <p:cNvCxnSpPr>
            <a:cxnSpLocks/>
          </p:cNvCxnSpPr>
          <p:nvPr/>
        </p:nvCxnSpPr>
        <p:spPr>
          <a:xfrm>
            <a:off x="8670400" y="1955352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D2A88452-F9FB-4573-9FBE-A21014E5AF82}"/>
              </a:ext>
            </a:extLst>
          </p:cNvPr>
          <p:cNvCxnSpPr>
            <a:cxnSpLocks/>
          </p:cNvCxnSpPr>
          <p:nvPr/>
        </p:nvCxnSpPr>
        <p:spPr>
          <a:xfrm flipH="1">
            <a:off x="7519418" y="2817651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50DC9727-53BF-4CEB-99D3-470CEBA59D10}"/>
              </a:ext>
            </a:extLst>
          </p:cNvPr>
          <p:cNvSpPr txBox="1"/>
          <p:nvPr/>
        </p:nvSpPr>
        <p:spPr>
          <a:xfrm>
            <a:off x="7414981" y="244725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7063FD5-F8AC-4F18-84B3-7E4278EAE687}"/>
              </a:ext>
            </a:extLst>
          </p:cNvPr>
          <p:cNvSpPr txBox="1"/>
          <p:nvPr/>
        </p:nvSpPr>
        <p:spPr>
          <a:xfrm>
            <a:off x="8793955" y="244104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C6AB820E-5730-4BF2-A351-E5E8D933E6F6}"/>
              </a:ext>
            </a:extLst>
          </p:cNvPr>
          <p:cNvCxnSpPr>
            <a:cxnSpLocks/>
          </p:cNvCxnSpPr>
          <p:nvPr/>
        </p:nvCxnSpPr>
        <p:spPr>
          <a:xfrm flipH="1">
            <a:off x="5767145" y="4485251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D73F52E6-528D-401D-9ACC-61AE7F2B8E73}"/>
              </a:ext>
            </a:extLst>
          </p:cNvPr>
          <p:cNvCxnSpPr>
            <a:cxnSpLocks/>
          </p:cNvCxnSpPr>
          <p:nvPr/>
        </p:nvCxnSpPr>
        <p:spPr>
          <a:xfrm flipH="1">
            <a:off x="3856912" y="4189331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AA521532-B074-4EFA-B86E-1130A5BE64BC}"/>
              </a:ext>
            </a:extLst>
          </p:cNvPr>
          <p:cNvCxnSpPr>
            <a:cxnSpLocks/>
          </p:cNvCxnSpPr>
          <p:nvPr/>
        </p:nvCxnSpPr>
        <p:spPr>
          <a:xfrm flipH="1" flipV="1">
            <a:off x="4043520" y="4205184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815CB4F6-BCB1-4375-AA95-18B42F5D3BC5}"/>
              </a:ext>
            </a:extLst>
          </p:cNvPr>
          <p:cNvCxnSpPr>
            <a:cxnSpLocks/>
          </p:cNvCxnSpPr>
          <p:nvPr/>
        </p:nvCxnSpPr>
        <p:spPr>
          <a:xfrm>
            <a:off x="4829966" y="6302320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48CBEFD4-AF95-4AC8-A79B-AEE8B15C5F53}"/>
              </a:ext>
            </a:extLst>
          </p:cNvPr>
          <p:cNvCxnSpPr>
            <a:cxnSpLocks/>
          </p:cNvCxnSpPr>
          <p:nvPr/>
        </p:nvCxnSpPr>
        <p:spPr>
          <a:xfrm flipH="1" flipV="1">
            <a:off x="6304299" y="4222732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E62E1591-C8B7-4170-9EC0-741CFB35F31B}"/>
              </a:ext>
            </a:extLst>
          </p:cNvPr>
          <p:cNvCxnSpPr>
            <a:cxnSpLocks/>
          </p:cNvCxnSpPr>
          <p:nvPr/>
        </p:nvCxnSpPr>
        <p:spPr>
          <a:xfrm flipH="1">
            <a:off x="6295415" y="4231005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74A81AAE-A34D-4374-AFE7-B151BB7F5175}"/>
              </a:ext>
            </a:extLst>
          </p:cNvPr>
          <p:cNvCxnSpPr>
            <a:cxnSpLocks/>
          </p:cNvCxnSpPr>
          <p:nvPr/>
        </p:nvCxnSpPr>
        <p:spPr>
          <a:xfrm flipH="1">
            <a:off x="8234687" y="4527907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93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01" y="282597"/>
            <a:ext cx="2893036" cy="334924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900" y="3873455"/>
            <a:ext cx="3313699" cy="274628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8665049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9500030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335011" y="2825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Ult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8665049" y="85055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07</a:t>
            </a:r>
            <a:endParaRPr lang="es-CO" dirty="0"/>
          </a:p>
        </p:txBody>
      </p:sp>
      <p:sp>
        <p:nvSpPr>
          <p:cNvPr id="8" name="CuadroTexto 7"/>
          <p:cNvSpPr txBox="1"/>
          <p:nvPr/>
        </p:nvSpPr>
        <p:spPr>
          <a:xfrm>
            <a:off x="9545105" y="85055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5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10</a:t>
            </a:r>
            <a:endParaRPr lang="es-CO" dirty="0"/>
          </a:p>
          <a:p>
            <a:pPr algn="ctr"/>
            <a:endParaRPr lang="es-CO" dirty="0"/>
          </a:p>
          <a:p>
            <a:pPr algn="ctr"/>
            <a:r>
              <a:rPr lang="es-ES" dirty="0"/>
              <a:t>15</a:t>
            </a:r>
            <a:endParaRPr lang="es-CO" dirty="0"/>
          </a:p>
        </p:txBody>
      </p:sp>
      <p:sp>
        <p:nvSpPr>
          <p:cNvPr id="9" name="CuadroTexto 8"/>
          <p:cNvSpPr txBox="1"/>
          <p:nvPr/>
        </p:nvSpPr>
        <p:spPr>
          <a:xfrm>
            <a:off x="10425163" y="85055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  <a:p>
            <a:r>
              <a:rPr lang="es-ES" dirty="0"/>
              <a:t>07</a:t>
            </a:r>
            <a:endParaRPr lang="es-CO" dirty="0"/>
          </a:p>
          <a:p>
            <a:r>
              <a:rPr lang="es-ES" dirty="0"/>
              <a:t>07</a:t>
            </a:r>
          </a:p>
          <a:p>
            <a:r>
              <a:rPr lang="es-ES" dirty="0"/>
              <a:t>08</a:t>
            </a:r>
            <a:endParaRPr lang="es-CO" dirty="0"/>
          </a:p>
          <a:p>
            <a:r>
              <a:rPr lang="es-ES" dirty="0"/>
              <a:t>08</a:t>
            </a:r>
          </a:p>
          <a:p>
            <a:r>
              <a:rPr lang="es-ES" dirty="0"/>
              <a:t>09</a:t>
            </a:r>
            <a:endParaRPr lang="es-CO" dirty="0"/>
          </a:p>
          <a:p>
            <a:endParaRPr lang="es-CO" dirty="0"/>
          </a:p>
        </p:txBody>
      </p:sp>
      <p:sp>
        <p:nvSpPr>
          <p:cNvPr id="10" name="CuadroTexto 9"/>
          <p:cNvSpPr txBox="1"/>
          <p:nvPr/>
        </p:nvSpPr>
        <p:spPr>
          <a:xfrm>
            <a:off x="11118478" y="29332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208630" y="861281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07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08</a:t>
            </a:r>
            <a:endParaRPr lang="es-CO" b="1" dirty="0"/>
          </a:p>
          <a:p>
            <a:endParaRPr lang="es-CO" b="1" dirty="0"/>
          </a:p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571850" y="6358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4754840" y="6358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215794" y="2257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4303799" y="10478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646976" y="1715534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4829966" y="1715534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9" name="CuadroTexto 18"/>
          <p:cNvSpPr txBox="1"/>
          <p:nvPr/>
        </p:nvSpPr>
        <p:spPr>
          <a:xfrm>
            <a:off x="4290920" y="13054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4378925" y="212752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093963" y="1715529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276953" y="1715529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737907" y="1305412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6825912" y="2127517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3722102" y="283385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4905092" y="283385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366046" y="24237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--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4454051" y="324584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9" name="CuadroTexto 28"/>
          <p:cNvSpPr txBox="1"/>
          <p:nvPr/>
        </p:nvSpPr>
        <p:spPr>
          <a:xfrm>
            <a:off x="6169089" y="283384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352079" y="283384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9296034" y="2448583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32" name="CuadroTexto 31"/>
          <p:cNvSpPr txBox="1"/>
          <p:nvPr/>
        </p:nvSpPr>
        <p:spPr>
          <a:xfrm>
            <a:off x="6901038" y="324583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8601052" y="284457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34" name="CuadroTexto 33"/>
          <p:cNvSpPr txBox="1"/>
          <p:nvPr/>
        </p:nvSpPr>
        <p:spPr>
          <a:xfrm>
            <a:off x="9784042" y="284457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36" name="CuadroTexto 35"/>
          <p:cNvSpPr txBox="1"/>
          <p:nvPr/>
        </p:nvSpPr>
        <p:spPr>
          <a:xfrm>
            <a:off x="9333001" y="325656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38" name="Conector recto de flecha 37"/>
          <p:cNvCxnSpPr>
            <a:stCxn id="26" idx="3"/>
            <a:endCxn id="29" idx="1"/>
          </p:cNvCxnSpPr>
          <p:nvPr/>
        </p:nvCxnSpPr>
        <p:spPr>
          <a:xfrm flipV="1">
            <a:off x="5582166" y="3018513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/>
          <p:cNvCxnSpPr/>
          <p:nvPr/>
        </p:nvCxnSpPr>
        <p:spPr>
          <a:xfrm flipV="1">
            <a:off x="8029153" y="3038462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/>
          <p:nvPr/>
        </p:nvCxnSpPr>
        <p:spPr>
          <a:xfrm flipV="1">
            <a:off x="5528586" y="1896530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3811387" y="4154527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42" name="CuadroTexto 41"/>
          <p:cNvSpPr txBox="1"/>
          <p:nvPr/>
        </p:nvSpPr>
        <p:spPr>
          <a:xfrm>
            <a:off x="4994377" y="4154527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44" name="CuadroTexto 43"/>
          <p:cNvSpPr txBox="1"/>
          <p:nvPr/>
        </p:nvSpPr>
        <p:spPr>
          <a:xfrm>
            <a:off x="4543336" y="456651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45" name="CuadroTexto 44"/>
          <p:cNvSpPr txBox="1"/>
          <p:nvPr/>
        </p:nvSpPr>
        <p:spPr>
          <a:xfrm>
            <a:off x="6258374" y="415452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46" name="CuadroTexto 45"/>
          <p:cNvSpPr txBox="1"/>
          <p:nvPr/>
        </p:nvSpPr>
        <p:spPr>
          <a:xfrm>
            <a:off x="7441364" y="415452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48" name="CuadroTexto 47"/>
          <p:cNvSpPr txBox="1"/>
          <p:nvPr/>
        </p:nvSpPr>
        <p:spPr>
          <a:xfrm>
            <a:off x="6990323" y="456651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49" name="CuadroTexto 48"/>
          <p:cNvSpPr txBox="1"/>
          <p:nvPr/>
        </p:nvSpPr>
        <p:spPr>
          <a:xfrm>
            <a:off x="8690337" y="4165253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9873327" y="4165253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9334281" y="375513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422286" y="457724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cxnSp>
        <p:nvCxnSpPr>
          <p:cNvPr id="53" name="Conector recto de flecha 52"/>
          <p:cNvCxnSpPr>
            <a:stCxn id="42" idx="3"/>
            <a:endCxn id="45" idx="1"/>
          </p:cNvCxnSpPr>
          <p:nvPr/>
        </p:nvCxnSpPr>
        <p:spPr>
          <a:xfrm flipV="1">
            <a:off x="5671451" y="4339188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/>
          <p:nvPr/>
        </p:nvCxnSpPr>
        <p:spPr>
          <a:xfrm flipV="1">
            <a:off x="8118438" y="4359137"/>
            <a:ext cx="586923" cy="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0" y="3734873"/>
            <a:ext cx="1219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uadroTexto 56"/>
          <p:cNvSpPr txBox="1"/>
          <p:nvPr/>
        </p:nvSpPr>
        <p:spPr>
          <a:xfrm>
            <a:off x="4864920" y="4957270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5699901" y="4957270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534882" y="4957270"/>
            <a:ext cx="732313" cy="276999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4945837" y="5321475"/>
            <a:ext cx="642161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  <a:endParaRPr lang="es-CO" sz="1200" dirty="0"/>
          </a:p>
          <a:p>
            <a:pPr algn="ctr"/>
            <a:r>
              <a:rPr lang="es-ES" sz="1200" dirty="0"/>
              <a:t>08</a:t>
            </a:r>
          </a:p>
          <a:p>
            <a:pPr algn="ctr"/>
            <a:r>
              <a:rPr lang="es-ES" sz="1200" dirty="0"/>
              <a:t>08</a:t>
            </a:r>
            <a:endParaRPr lang="es-CO" sz="1200" dirty="0"/>
          </a:p>
          <a:p>
            <a:pPr algn="ctr"/>
            <a:r>
              <a:rPr lang="es-ES" sz="1200" dirty="0"/>
              <a:t>09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09</a:t>
            </a:r>
          </a:p>
          <a:p>
            <a:pPr algn="ctr"/>
            <a:r>
              <a:rPr lang="es-ES" sz="1200" dirty="0" err="1"/>
              <a:t>Null</a:t>
            </a:r>
            <a:endParaRPr lang="es-CO" sz="1200" dirty="0"/>
          </a:p>
        </p:txBody>
      </p:sp>
      <p:sp>
        <p:nvSpPr>
          <p:cNvPr id="61" name="CuadroTexto 60"/>
          <p:cNvSpPr txBox="1"/>
          <p:nvPr/>
        </p:nvSpPr>
        <p:spPr>
          <a:xfrm>
            <a:off x="5706056" y="5323623"/>
            <a:ext cx="6421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sz="1200" dirty="0"/>
          </a:p>
          <a:p>
            <a:pPr algn="ctr"/>
            <a:r>
              <a:rPr lang="es-ES" sz="1200" dirty="0"/>
              <a:t>07</a:t>
            </a:r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08</a:t>
            </a:r>
          </a:p>
          <a:p>
            <a:pPr algn="ctr"/>
            <a:endParaRPr lang="es-ES" sz="1200" dirty="0"/>
          </a:p>
          <a:p>
            <a:pPr algn="ctr"/>
            <a:endParaRPr lang="es-ES" sz="1200" dirty="0"/>
          </a:p>
          <a:p>
            <a:pPr algn="ctr"/>
            <a:r>
              <a:rPr lang="es-ES" sz="1200" dirty="0"/>
              <a:t>09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6579957" y="5317046"/>
            <a:ext cx="64216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/>
              <a:t>5</a:t>
            </a:r>
            <a:endParaRPr lang="es-CO" sz="1200" dirty="0"/>
          </a:p>
          <a:p>
            <a:endParaRPr lang="es-ES" sz="1200" dirty="0"/>
          </a:p>
          <a:p>
            <a:endParaRPr lang="es-ES" sz="1200" dirty="0"/>
          </a:p>
          <a:p>
            <a:r>
              <a:rPr lang="es-ES" sz="1200" dirty="0"/>
              <a:t>1</a:t>
            </a:r>
            <a:r>
              <a:rPr lang="es-CO" sz="1200" dirty="0"/>
              <a:t>0</a:t>
            </a:r>
          </a:p>
          <a:p>
            <a:endParaRPr lang="es-ES" sz="1200" dirty="0"/>
          </a:p>
          <a:p>
            <a:endParaRPr lang="es-ES" sz="1200" dirty="0"/>
          </a:p>
          <a:p>
            <a:r>
              <a:rPr lang="es-ES" sz="1200" dirty="0"/>
              <a:t>15</a:t>
            </a:r>
            <a:endParaRPr lang="es-CO" sz="1200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6EFFC5E-83B3-4C6A-890D-5723537B6CC4}"/>
              </a:ext>
            </a:extLst>
          </p:cNvPr>
          <p:cNvSpPr txBox="1"/>
          <p:nvPr/>
        </p:nvSpPr>
        <p:spPr>
          <a:xfrm>
            <a:off x="4842845" y="24173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u</a:t>
            </a:r>
            <a:r>
              <a:rPr lang="es-CO" b="1" dirty="0" err="1"/>
              <a:t>lt</a:t>
            </a:r>
            <a:endParaRPr lang="es-CO" b="1" dirty="0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A37E3A61-5739-4985-B126-C5FE12F85229}"/>
              </a:ext>
            </a:extLst>
          </p:cNvPr>
          <p:cNvCxnSpPr>
            <a:cxnSpLocks/>
          </p:cNvCxnSpPr>
          <p:nvPr/>
        </p:nvCxnSpPr>
        <p:spPr>
          <a:xfrm>
            <a:off x="8665049" y="1445564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uadroTexto 64">
            <a:extLst>
              <a:ext uri="{FF2B5EF4-FFF2-40B4-BE49-F238E27FC236}">
                <a16:creationId xmlns:a16="http://schemas.microsoft.com/office/drawing/2014/main" id="{D80C9C47-28DB-4233-A264-A64C300AEBA1}"/>
              </a:ext>
            </a:extLst>
          </p:cNvPr>
          <p:cNvSpPr txBox="1"/>
          <p:nvPr/>
        </p:nvSpPr>
        <p:spPr>
          <a:xfrm>
            <a:off x="4784042" y="1335491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044639AB-ED94-4B31-AC18-7ABCFCAD69FD}"/>
              </a:ext>
            </a:extLst>
          </p:cNvPr>
          <p:cNvCxnSpPr>
            <a:cxnSpLocks/>
          </p:cNvCxnSpPr>
          <p:nvPr/>
        </p:nvCxnSpPr>
        <p:spPr>
          <a:xfrm flipH="1">
            <a:off x="4967813" y="1661675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E0256AA9-5B46-4C66-AFE0-EEB33CE3B352}"/>
              </a:ext>
            </a:extLst>
          </p:cNvPr>
          <p:cNvCxnSpPr>
            <a:cxnSpLocks/>
          </p:cNvCxnSpPr>
          <p:nvPr/>
        </p:nvCxnSpPr>
        <p:spPr>
          <a:xfrm>
            <a:off x="8670400" y="1955352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D2A88452-F9FB-4573-9FBE-A21014E5AF82}"/>
              </a:ext>
            </a:extLst>
          </p:cNvPr>
          <p:cNvCxnSpPr>
            <a:cxnSpLocks/>
          </p:cNvCxnSpPr>
          <p:nvPr/>
        </p:nvCxnSpPr>
        <p:spPr>
          <a:xfrm flipH="1">
            <a:off x="7519418" y="2817651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uadroTexto 70">
            <a:extLst>
              <a:ext uri="{FF2B5EF4-FFF2-40B4-BE49-F238E27FC236}">
                <a16:creationId xmlns:a16="http://schemas.microsoft.com/office/drawing/2014/main" id="{50DC9727-53BF-4CEB-99D3-470CEBA59D10}"/>
              </a:ext>
            </a:extLst>
          </p:cNvPr>
          <p:cNvSpPr txBox="1"/>
          <p:nvPr/>
        </p:nvSpPr>
        <p:spPr>
          <a:xfrm>
            <a:off x="7414981" y="244725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7063FD5-F8AC-4F18-84B3-7E4278EAE687}"/>
              </a:ext>
            </a:extLst>
          </p:cNvPr>
          <p:cNvSpPr txBox="1"/>
          <p:nvPr/>
        </p:nvSpPr>
        <p:spPr>
          <a:xfrm>
            <a:off x="8793955" y="2441048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x</a:t>
            </a:r>
          </a:p>
        </p:txBody>
      </p: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C6AB820E-5730-4BF2-A351-E5E8D933E6F6}"/>
              </a:ext>
            </a:extLst>
          </p:cNvPr>
          <p:cNvCxnSpPr>
            <a:cxnSpLocks/>
          </p:cNvCxnSpPr>
          <p:nvPr/>
        </p:nvCxnSpPr>
        <p:spPr>
          <a:xfrm flipH="1">
            <a:off x="5819947" y="4100668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D73F52E6-528D-401D-9ACC-61AE7F2B8E73}"/>
              </a:ext>
            </a:extLst>
          </p:cNvPr>
          <p:cNvCxnSpPr>
            <a:cxnSpLocks/>
          </p:cNvCxnSpPr>
          <p:nvPr/>
        </p:nvCxnSpPr>
        <p:spPr>
          <a:xfrm flipH="1">
            <a:off x="3909714" y="3804748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AA521532-B074-4EFA-B86E-1130A5BE64BC}"/>
              </a:ext>
            </a:extLst>
          </p:cNvPr>
          <p:cNvCxnSpPr>
            <a:cxnSpLocks/>
          </p:cNvCxnSpPr>
          <p:nvPr/>
        </p:nvCxnSpPr>
        <p:spPr>
          <a:xfrm flipH="1" flipV="1">
            <a:off x="4096322" y="3820601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815CB4F6-BCB1-4375-AA95-18B42F5D3BC5}"/>
              </a:ext>
            </a:extLst>
          </p:cNvPr>
          <p:cNvCxnSpPr>
            <a:cxnSpLocks/>
          </p:cNvCxnSpPr>
          <p:nvPr/>
        </p:nvCxnSpPr>
        <p:spPr>
          <a:xfrm>
            <a:off x="4882768" y="5917737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48CBEFD4-AF95-4AC8-A79B-AEE8B15C5F53}"/>
              </a:ext>
            </a:extLst>
          </p:cNvPr>
          <p:cNvCxnSpPr>
            <a:cxnSpLocks/>
          </p:cNvCxnSpPr>
          <p:nvPr/>
        </p:nvCxnSpPr>
        <p:spPr>
          <a:xfrm flipH="1" flipV="1">
            <a:off x="6357101" y="3838149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E62E1591-C8B7-4170-9EC0-741CFB35F31B}"/>
              </a:ext>
            </a:extLst>
          </p:cNvPr>
          <p:cNvCxnSpPr>
            <a:cxnSpLocks/>
          </p:cNvCxnSpPr>
          <p:nvPr/>
        </p:nvCxnSpPr>
        <p:spPr>
          <a:xfrm flipH="1">
            <a:off x="6348217" y="3846422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74A81AAE-A34D-4374-AFE7-B151BB7F5175}"/>
              </a:ext>
            </a:extLst>
          </p:cNvPr>
          <p:cNvCxnSpPr>
            <a:cxnSpLocks/>
          </p:cNvCxnSpPr>
          <p:nvPr/>
        </p:nvCxnSpPr>
        <p:spPr>
          <a:xfrm flipH="1">
            <a:off x="8287489" y="4143324"/>
            <a:ext cx="342396" cy="4231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467A4305-493F-4D3D-B492-2DAEFE7A86B3}"/>
              </a:ext>
            </a:extLst>
          </p:cNvPr>
          <p:cNvCxnSpPr>
            <a:cxnSpLocks/>
          </p:cNvCxnSpPr>
          <p:nvPr/>
        </p:nvCxnSpPr>
        <p:spPr>
          <a:xfrm>
            <a:off x="4784042" y="6321979"/>
            <a:ext cx="3185742" cy="107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45210026-B20D-4260-A3ED-1B51F33291F1}"/>
              </a:ext>
            </a:extLst>
          </p:cNvPr>
          <p:cNvCxnSpPr>
            <a:cxnSpLocks/>
          </p:cNvCxnSpPr>
          <p:nvPr/>
        </p:nvCxnSpPr>
        <p:spPr>
          <a:xfrm flipH="1" flipV="1">
            <a:off x="8786720" y="3819963"/>
            <a:ext cx="1422800" cy="107834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659CF982-871F-4F7C-84BF-B0A24FA2EAA7}"/>
              </a:ext>
            </a:extLst>
          </p:cNvPr>
          <p:cNvCxnSpPr>
            <a:cxnSpLocks/>
          </p:cNvCxnSpPr>
          <p:nvPr/>
        </p:nvCxnSpPr>
        <p:spPr>
          <a:xfrm flipH="1">
            <a:off x="8777836" y="3828236"/>
            <a:ext cx="1798422" cy="1006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uadroTexto 82">
            <a:extLst>
              <a:ext uri="{FF2B5EF4-FFF2-40B4-BE49-F238E27FC236}">
                <a16:creationId xmlns:a16="http://schemas.microsoft.com/office/drawing/2014/main" id="{6D3C92D2-203D-40B3-A20A-56D36AF8545D}"/>
              </a:ext>
            </a:extLst>
          </p:cNvPr>
          <p:cNvSpPr txBox="1"/>
          <p:nvPr/>
        </p:nvSpPr>
        <p:spPr>
          <a:xfrm>
            <a:off x="7276953" y="6415909"/>
            <a:ext cx="49285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La cola esta vacía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64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52024" y="302453"/>
            <a:ext cx="27616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8000" b="1" dirty="0">
                <a:solidFill>
                  <a:srgbClr val="FF0000"/>
                </a:solidFill>
              </a:rPr>
              <a:t>RETO: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71337" y="1625892"/>
            <a:ext cx="112046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dirty="0"/>
              <a:t>Si tengo el apuntador de entrada a una cola.</a:t>
            </a:r>
          </a:p>
          <a:p>
            <a:r>
              <a:rPr lang="es-CO" sz="4400" b="1" dirty="0"/>
              <a:t>ELABORA</a:t>
            </a:r>
            <a:r>
              <a:rPr lang="es-CO" sz="4400" dirty="0"/>
              <a:t> un </a:t>
            </a:r>
            <a:r>
              <a:rPr lang="es-CO" sz="4400" b="1" i="1" dirty="0"/>
              <a:t>ALGORITMO</a:t>
            </a:r>
            <a:r>
              <a:rPr lang="es-CO" sz="4400" dirty="0"/>
              <a:t> que permita </a:t>
            </a:r>
            <a:r>
              <a:rPr lang="es-CO" sz="4400" b="1" dirty="0"/>
              <a:t>CONSTRUIR</a:t>
            </a:r>
            <a:r>
              <a:rPr lang="es-CO" sz="4400" dirty="0"/>
              <a:t> una </a:t>
            </a:r>
            <a:r>
              <a:rPr lang="es-CO" sz="4400" b="1" dirty="0">
                <a:solidFill>
                  <a:srgbClr val="FF0000"/>
                </a:solidFill>
              </a:rPr>
              <a:t>PILA</a:t>
            </a:r>
            <a:r>
              <a:rPr lang="es-CO" sz="4400" dirty="0"/>
              <a:t> con los elementos de la </a:t>
            </a:r>
            <a:r>
              <a:rPr lang="es-CO" sz="4400" b="1" dirty="0">
                <a:solidFill>
                  <a:srgbClr val="FF0000"/>
                </a:solidFill>
              </a:rPr>
              <a:t>COLA</a:t>
            </a:r>
            <a:r>
              <a:rPr lang="es-CO" sz="4400" dirty="0"/>
              <a:t> de tal manera que el último elemento de la </a:t>
            </a:r>
            <a:r>
              <a:rPr lang="es-CO" sz="4400" b="1" dirty="0"/>
              <a:t>PILA</a:t>
            </a:r>
            <a:r>
              <a:rPr lang="es-CO" sz="4400" dirty="0"/>
              <a:t>(Tope) Sea el último Elemento de la </a:t>
            </a:r>
            <a:r>
              <a:rPr lang="es-CO" sz="4400" b="1" dirty="0"/>
              <a:t>COLA</a:t>
            </a:r>
            <a:r>
              <a:rPr lang="es-CO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6398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763393-4A2B-4233-8C8F-6DFAAB498FC7}"/>
              </a:ext>
            </a:extLst>
          </p:cNvPr>
          <p:cNvSpPr txBox="1"/>
          <p:nvPr/>
        </p:nvSpPr>
        <p:spPr>
          <a:xfrm>
            <a:off x="185652" y="788376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2320BCC-4414-4C69-B20D-91235539F681}"/>
              </a:ext>
            </a:extLst>
          </p:cNvPr>
          <p:cNvSpPr txBox="1"/>
          <p:nvPr/>
        </p:nvSpPr>
        <p:spPr>
          <a:xfrm>
            <a:off x="1368642" y="788376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490F711-987B-4A95-9F60-9B542DD37EAC}"/>
              </a:ext>
            </a:extLst>
          </p:cNvPr>
          <p:cNvSpPr txBox="1"/>
          <p:nvPr/>
        </p:nvSpPr>
        <p:spPr>
          <a:xfrm>
            <a:off x="917601" y="1200364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2EC7873-0E8C-4009-AD27-87DA98891B7F}"/>
              </a:ext>
            </a:extLst>
          </p:cNvPr>
          <p:cNvSpPr txBox="1"/>
          <p:nvPr/>
        </p:nvSpPr>
        <p:spPr>
          <a:xfrm>
            <a:off x="8042718" y="2166351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6351019-315C-40A6-950E-4FC98B6FBDDF}"/>
              </a:ext>
            </a:extLst>
          </p:cNvPr>
          <p:cNvSpPr txBox="1"/>
          <p:nvPr/>
        </p:nvSpPr>
        <p:spPr>
          <a:xfrm>
            <a:off x="9225708" y="2166351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B03A8FA-ACA5-435D-858C-6555F1CF96CF}"/>
              </a:ext>
            </a:extLst>
          </p:cNvPr>
          <p:cNvSpPr txBox="1"/>
          <p:nvPr/>
        </p:nvSpPr>
        <p:spPr>
          <a:xfrm>
            <a:off x="8774667" y="2578339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9DF4FAD-6588-43A0-82B1-E97F9961494A}"/>
              </a:ext>
            </a:extLst>
          </p:cNvPr>
          <p:cNvSpPr txBox="1"/>
          <p:nvPr/>
        </p:nvSpPr>
        <p:spPr>
          <a:xfrm>
            <a:off x="5064602" y="7991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961AA36-6E77-4D29-B566-0A20DA4C3657}"/>
              </a:ext>
            </a:extLst>
          </p:cNvPr>
          <p:cNvSpPr txBox="1"/>
          <p:nvPr/>
        </p:nvSpPr>
        <p:spPr>
          <a:xfrm>
            <a:off x="6247592" y="7991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5AF728-EA3F-46B0-9867-CF9422C16D5B}"/>
              </a:ext>
            </a:extLst>
          </p:cNvPr>
          <p:cNvSpPr txBox="1"/>
          <p:nvPr/>
        </p:nvSpPr>
        <p:spPr>
          <a:xfrm>
            <a:off x="5708546" y="388985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/>
              <a:t>ult</a:t>
            </a:r>
            <a:endParaRPr lang="es-CO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02828B5-C43B-46A0-9FEE-5E9CF4F6C846}"/>
              </a:ext>
            </a:extLst>
          </p:cNvPr>
          <p:cNvSpPr txBox="1"/>
          <p:nvPr/>
        </p:nvSpPr>
        <p:spPr>
          <a:xfrm>
            <a:off x="5796551" y="121109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6E2017D-EDDF-4DD5-BB1E-C4BFE714C6EE}"/>
              </a:ext>
            </a:extLst>
          </p:cNvPr>
          <p:cNvSpPr txBox="1"/>
          <p:nvPr/>
        </p:nvSpPr>
        <p:spPr>
          <a:xfrm>
            <a:off x="-311906" y="-118847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b="1" dirty="0">
                <a:solidFill>
                  <a:srgbClr val="FF0000"/>
                </a:solidFill>
              </a:rPr>
              <a:t>COLA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625D661-E99A-4CF7-A5A3-F904ABFB4DAB}"/>
              </a:ext>
            </a:extLst>
          </p:cNvPr>
          <p:cNvSpPr txBox="1"/>
          <p:nvPr/>
        </p:nvSpPr>
        <p:spPr>
          <a:xfrm>
            <a:off x="7713717" y="-539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>
                <a:solidFill>
                  <a:srgbClr val="FF0000"/>
                </a:solidFill>
              </a:rPr>
              <a:t>P</a:t>
            </a:r>
            <a:r>
              <a:rPr lang="es-CO" sz="6000" b="1" dirty="0">
                <a:solidFill>
                  <a:srgbClr val="FF0000"/>
                </a:solidFill>
              </a:rPr>
              <a:t>ILA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569DB0C-5C2E-4464-865A-D7924E7FEC35}"/>
              </a:ext>
            </a:extLst>
          </p:cNvPr>
          <p:cNvSpPr txBox="1"/>
          <p:nvPr/>
        </p:nvSpPr>
        <p:spPr>
          <a:xfrm>
            <a:off x="8042718" y="115770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5</a:t>
            </a:r>
            <a:endParaRPr lang="es-CO" b="1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DFBD543-ECF3-4694-9495-CCFEB222C556}"/>
              </a:ext>
            </a:extLst>
          </p:cNvPr>
          <p:cNvSpPr txBox="1"/>
          <p:nvPr/>
        </p:nvSpPr>
        <p:spPr>
          <a:xfrm>
            <a:off x="9225708" y="115770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08</a:t>
            </a:r>
            <a:endParaRPr lang="es-CO" b="1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0A272F2-EF85-493B-8469-319D44406E39}"/>
              </a:ext>
            </a:extLst>
          </p:cNvPr>
          <p:cNvSpPr txBox="1"/>
          <p:nvPr/>
        </p:nvSpPr>
        <p:spPr>
          <a:xfrm>
            <a:off x="8774667" y="156969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07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A5C6F0E-628B-461B-98F8-BE0068122DF6}"/>
              </a:ext>
            </a:extLst>
          </p:cNvPr>
          <p:cNvSpPr txBox="1"/>
          <p:nvPr/>
        </p:nvSpPr>
        <p:spPr>
          <a:xfrm>
            <a:off x="2491797" y="799102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10</a:t>
            </a:r>
            <a:endParaRPr lang="es-CO" b="1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6250F16-688C-4F6E-B19B-6E6FA658F3F4}"/>
              </a:ext>
            </a:extLst>
          </p:cNvPr>
          <p:cNvSpPr txBox="1"/>
          <p:nvPr/>
        </p:nvSpPr>
        <p:spPr>
          <a:xfrm>
            <a:off x="3674787" y="799102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09</a:t>
            </a:r>
            <a:endParaRPr lang="es-CO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36D1DB1-CC73-4BE1-A632-8E96C47322E3}"/>
              </a:ext>
            </a:extLst>
          </p:cNvPr>
          <p:cNvSpPr txBox="1"/>
          <p:nvPr/>
        </p:nvSpPr>
        <p:spPr>
          <a:xfrm>
            <a:off x="3223746" y="1211090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08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F7EE58D-32F8-4FA0-92F5-6BC4C8413EA3}"/>
              </a:ext>
            </a:extLst>
          </p:cNvPr>
          <p:cNvSpPr txBox="1"/>
          <p:nvPr/>
        </p:nvSpPr>
        <p:spPr>
          <a:xfrm>
            <a:off x="8130723" y="3540998"/>
            <a:ext cx="11829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399EF44-AF86-4DF9-84AC-F137B4BE8AC7}"/>
              </a:ext>
            </a:extLst>
          </p:cNvPr>
          <p:cNvSpPr txBox="1"/>
          <p:nvPr/>
        </p:nvSpPr>
        <p:spPr>
          <a:xfrm>
            <a:off x="9313713" y="3540998"/>
            <a:ext cx="67707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8C2E3E4-7AF0-4C5D-A4AC-090EFDD65497}"/>
              </a:ext>
            </a:extLst>
          </p:cNvPr>
          <p:cNvSpPr txBox="1"/>
          <p:nvPr/>
        </p:nvSpPr>
        <p:spPr>
          <a:xfrm>
            <a:off x="8629748" y="3171666"/>
            <a:ext cx="826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Tope</a:t>
            </a:r>
            <a:endParaRPr lang="es-CO" b="1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C7362AA-8434-432B-B91D-A0B774047159}"/>
              </a:ext>
            </a:extLst>
          </p:cNvPr>
          <p:cNvSpPr txBox="1"/>
          <p:nvPr/>
        </p:nvSpPr>
        <p:spPr>
          <a:xfrm>
            <a:off x="8862672" y="3952986"/>
            <a:ext cx="539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809505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536</Words>
  <Application>Microsoft Office PowerPoint</Application>
  <PresentationFormat>Panorámica</PresentationFormat>
  <Paragraphs>341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A01-1-0603-16</cp:lastModifiedBy>
  <cp:revision>59</cp:revision>
  <dcterms:created xsi:type="dcterms:W3CDTF">2020-03-22T23:16:59Z</dcterms:created>
  <dcterms:modified xsi:type="dcterms:W3CDTF">2023-04-01T15:02:32Z</dcterms:modified>
</cp:coreProperties>
</file>