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53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739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027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61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5647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46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5256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302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688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585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083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01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215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297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081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778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296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A7A518-70A2-461D-BC38-AFF8002CE791}" type="datetimeFigureOut">
              <a:rPr lang="es-CO" smtClean="0"/>
              <a:t>9/02/2018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F5EC4AD-76BE-4917-A53F-B08F6103C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6339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9490841" y="3279229"/>
            <a:ext cx="2322787" cy="21861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 derecha 7"/>
          <p:cNvSpPr/>
          <p:nvPr/>
        </p:nvSpPr>
        <p:spPr>
          <a:xfrm rot="17508091">
            <a:off x="10394731" y="2940594"/>
            <a:ext cx="357352" cy="3783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9806150" y="3751547"/>
            <a:ext cx="18498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s-CO" sz="1000" dirty="0" smtClean="0"/>
              <a:t>Evitar redundancias de datos.</a:t>
            </a:r>
          </a:p>
          <a:p>
            <a:pPr marL="228600" indent="-228600">
              <a:buAutoNum type="arabicPeriod"/>
            </a:pPr>
            <a:r>
              <a:rPr lang="es-CO" sz="1000" dirty="0" smtClean="0"/>
              <a:t>Evitar problemas de  actualización	 de los datos en las tablas.</a:t>
            </a:r>
          </a:p>
          <a:p>
            <a:pPr marL="228600" indent="-228600">
              <a:buAutoNum type="arabicPeriod"/>
            </a:pPr>
            <a:r>
              <a:rPr lang="es-CO" sz="1000" dirty="0" smtClean="0"/>
              <a:t>Proteger la integridad de los datos.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152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47" y="413352"/>
            <a:ext cx="6914001" cy="54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1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03530" y="33038"/>
            <a:ext cx="4162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</a:rPr>
              <a:t>Normalización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048" y="998483"/>
            <a:ext cx="16816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b="1" dirty="0" smtClean="0">
                <a:solidFill>
                  <a:schemeClr val="bg1"/>
                </a:solidFill>
              </a:rPr>
              <a:t>1FN</a:t>
            </a:r>
            <a:endParaRPr lang="es-CO" sz="2500" b="1" dirty="0">
              <a:solidFill>
                <a:schemeClr val="bg1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1397875" y="903890"/>
            <a:ext cx="1282263" cy="333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1397875" y="1237010"/>
            <a:ext cx="1240222" cy="118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1397875" y="1237010"/>
            <a:ext cx="1124608" cy="633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2680138" y="719224"/>
            <a:ext cx="280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Múltiples valores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638097" y="1171168"/>
            <a:ext cx="280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Redundancia de datos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638097" y="1624637"/>
            <a:ext cx="280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Valores nulos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0" name="Cerrar llave 19"/>
          <p:cNvSpPr/>
          <p:nvPr/>
        </p:nvSpPr>
        <p:spPr>
          <a:xfrm>
            <a:off x="5265683" y="719224"/>
            <a:ext cx="294290" cy="145641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1397875" y="1230588"/>
            <a:ext cx="1124608" cy="1029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273269" y="252247"/>
            <a:ext cx="1755228" cy="746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Única clave primaria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32" name="Cinta perforada 31"/>
          <p:cNvSpPr/>
          <p:nvPr/>
        </p:nvSpPr>
        <p:spPr>
          <a:xfrm>
            <a:off x="2680138" y="1993969"/>
            <a:ext cx="2238703" cy="4939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Prohíbe</a:t>
            </a:r>
            <a:endParaRPr lang="es-CO" b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6180083" y="2454900"/>
            <a:ext cx="16816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b="1" dirty="0">
                <a:solidFill>
                  <a:schemeClr val="bg1"/>
                </a:solidFill>
              </a:rPr>
              <a:t>2</a:t>
            </a:r>
            <a:r>
              <a:rPr lang="es-CO" sz="2500" b="1" dirty="0" smtClean="0">
                <a:solidFill>
                  <a:schemeClr val="bg1"/>
                </a:solidFill>
              </a:rPr>
              <a:t>FN</a:t>
            </a:r>
            <a:endParaRPr lang="es-CO" sz="2500" b="1" dirty="0">
              <a:solidFill>
                <a:schemeClr val="bg1"/>
              </a:solidFill>
            </a:endParaRPr>
          </a:p>
        </p:txBody>
      </p:sp>
      <p:cxnSp>
        <p:nvCxnSpPr>
          <p:cNvPr id="35" name="Conector recto de flecha 34"/>
          <p:cNvCxnSpPr/>
          <p:nvPr/>
        </p:nvCxnSpPr>
        <p:spPr>
          <a:xfrm>
            <a:off x="7020910" y="2693427"/>
            <a:ext cx="1240222" cy="118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8303173" y="2175641"/>
            <a:ext cx="2806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>
                <a:solidFill>
                  <a:schemeClr val="bg1"/>
                </a:solidFill>
              </a:rPr>
              <a:t>Que un campo dependa de otro campo de la entidad y no de su clave primaria.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40" name="Cerrar llave 39"/>
          <p:cNvSpPr/>
          <p:nvPr/>
        </p:nvSpPr>
        <p:spPr>
          <a:xfrm>
            <a:off x="10888718" y="2175641"/>
            <a:ext cx="294290" cy="145641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42" name="Rectángulo redondeado 41"/>
          <p:cNvSpPr/>
          <p:nvPr/>
        </p:nvSpPr>
        <p:spPr>
          <a:xfrm>
            <a:off x="5896304" y="1708664"/>
            <a:ext cx="1755228" cy="746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Debe estar en 1FN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43" name="Cinta perforada 42"/>
          <p:cNvSpPr/>
          <p:nvPr/>
        </p:nvSpPr>
        <p:spPr>
          <a:xfrm>
            <a:off x="8429297" y="3618412"/>
            <a:ext cx="2238703" cy="4939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Prohíbe</a:t>
            </a:r>
            <a:endParaRPr lang="es-CO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2921875" y="4688870"/>
            <a:ext cx="16816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b="1" dirty="0">
                <a:solidFill>
                  <a:schemeClr val="bg1"/>
                </a:solidFill>
              </a:rPr>
              <a:t>3</a:t>
            </a:r>
            <a:r>
              <a:rPr lang="es-CO" sz="2500" b="1" dirty="0" smtClean="0">
                <a:solidFill>
                  <a:schemeClr val="bg1"/>
                </a:solidFill>
              </a:rPr>
              <a:t>FN</a:t>
            </a:r>
            <a:endParaRPr lang="es-CO" sz="2500" b="1" dirty="0">
              <a:solidFill>
                <a:schemeClr val="bg1"/>
              </a:solidFill>
            </a:endParaRPr>
          </a:p>
        </p:txBody>
      </p:sp>
      <p:cxnSp>
        <p:nvCxnSpPr>
          <p:cNvPr id="45" name="Conector recto de flecha 44"/>
          <p:cNvCxnSpPr/>
          <p:nvPr/>
        </p:nvCxnSpPr>
        <p:spPr>
          <a:xfrm flipV="1">
            <a:off x="3762702" y="4594277"/>
            <a:ext cx="1282263" cy="333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5044965" y="4409611"/>
            <a:ext cx="280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Dependencia transitiva de la clave primaria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1" name="Cerrar llave 50"/>
          <p:cNvSpPr/>
          <p:nvPr/>
        </p:nvSpPr>
        <p:spPr>
          <a:xfrm>
            <a:off x="7630510" y="4409611"/>
            <a:ext cx="294290" cy="145641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53" name="Rectángulo redondeado 52"/>
          <p:cNvSpPr/>
          <p:nvPr/>
        </p:nvSpPr>
        <p:spPr>
          <a:xfrm>
            <a:off x="2638096" y="3942634"/>
            <a:ext cx="1755228" cy="746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Debe estar en 2FN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54" name="Cinta perforada 53"/>
          <p:cNvSpPr/>
          <p:nvPr/>
        </p:nvSpPr>
        <p:spPr>
          <a:xfrm>
            <a:off x="5060731" y="5109749"/>
            <a:ext cx="2238703" cy="4939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Prohíbe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9620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9" y="269820"/>
            <a:ext cx="6143625" cy="16097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346" y="2740244"/>
            <a:ext cx="4467225" cy="1924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31" y="5305918"/>
            <a:ext cx="66294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9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54" y="1910910"/>
            <a:ext cx="9554232" cy="425201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54641" y="161073"/>
            <a:ext cx="9041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Ejemplo de Normalización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16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678" y="1390649"/>
            <a:ext cx="8407784" cy="48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53" y="1983991"/>
            <a:ext cx="4981575" cy="40671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349" y="1850641"/>
            <a:ext cx="4800600" cy="42005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96" y="192962"/>
            <a:ext cx="10012547" cy="10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0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72" y="895678"/>
            <a:ext cx="9466700" cy="52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830973"/>
            <a:ext cx="10144652" cy="48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3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57" y="145668"/>
            <a:ext cx="6539405" cy="31241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121" y="3322410"/>
            <a:ext cx="73723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7885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1072</TotalTime>
  <Words>60</Words>
  <Application>Microsoft Office PowerPoint</Application>
  <PresentationFormat>Panorámica</PresentationFormat>
  <Paragraphs>19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Yolfaris Naidit Fuertes Arroyo</dc:creator>
  <cp:lastModifiedBy>Profesores Ciencias Basicias e Ingenieria 02</cp:lastModifiedBy>
  <cp:revision>19</cp:revision>
  <dcterms:created xsi:type="dcterms:W3CDTF">2018-02-08T14:51:31Z</dcterms:created>
  <dcterms:modified xsi:type="dcterms:W3CDTF">2018-02-10T12:23:14Z</dcterms:modified>
</cp:coreProperties>
</file>