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5A783-AE0F-93E4-394D-B6DDD3E8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B1A9FD-6059-24AE-8D9E-18774E684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C0B1D-4A2C-A5A6-256D-E666CCF6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0732E1-9CA5-8C7C-3079-09CD02C6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8BA10-5EC1-E839-DE36-270EAEEB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675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8BD39-C895-4488-BC84-8FBE656B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A542A8-4BEB-7A6E-A73E-D7875EE85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038F33-6DED-0F4F-B223-16A0DDBB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44A1C-73B2-7BBF-065E-284820CA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4AE75-E1B0-E0F9-C376-0ECF614D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697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738595-9063-2F49-E5B4-905E7BD17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42CED2-652E-4BC2-F5CB-9349555C7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4CC91-ECB4-DF92-41A1-0214E458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73443-4808-719E-3BC5-AF706791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73500-5794-158E-B2EE-5E583361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043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10A45-43FD-97F4-3741-A5255063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3A1BD5-786B-BBE7-22C0-B501836B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241E0-6C4D-2E26-2646-7E11AE87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39DEB6-7A72-1CFA-1A68-7998FD31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1337C-C688-488F-D37A-949A4BC7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4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B1406-5D2D-22F8-5700-A2BC2BF6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04D1FB-E1AD-BBE8-7B77-D3A52BDE6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DB90A2-5EFD-3260-CA8E-E265F091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90564-A158-A5A1-6822-05F1BBD6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DA891F-EE1F-D2EA-A6AE-27BA3557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71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D3846-4428-1097-755C-D7C38A01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F942FD-1CBF-C82A-6525-0C5C672B6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5DDF45-2D28-9A9C-9A79-34E263339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6A1985-5BCC-0490-A506-48CC720F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87BD68-D888-3578-D325-674321B1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3E054C-CB1B-4804-8B90-9F6680A6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0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16171-57D4-C24D-1603-CA4B15FC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FCBADA-6D62-B817-B309-A2CA4D562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24823D-A04B-35F5-D317-4BF2C50DB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61D79F-C75A-A359-DFCB-42EEBDE27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5357B8-6595-9F22-6A2D-8A66D13BB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CCE980-F4B7-427F-2544-CFC5AC7F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3BC25A-AD63-AD5C-BF24-7C27EB11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62063B-0B40-9C24-3A4D-1AF7AB21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26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F21E1-1A33-B6FD-77FA-CE67ABC6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366265-7956-D60B-50D5-4D1FB291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FEDB4-E688-9566-1E34-005EA5C6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C18296-391C-312E-71E4-3D60134C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9A4291-D6EC-1C8D-85B1-199B28D0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8074E1-BBE5-52F0-F4EA-0925F48D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F687F-2216-32DF-9C7D-EB69ED5E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4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344A7-B543-F15B-DFE9-8BFA49F3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50632-0567-704A-A22B-6DF0AFDB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0151ED-6B06-2F63-5B25-D9B7D0E5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19F4A-BDAE-3FA8-F7FD-0BEB3006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648BE-CA8C-A4ED-4EE2-E753989F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6E11A6-D71F-B97F-823A-44477E5D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033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260D4-AB0B-609E-9DC2-059A7C5E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02B780-F550-DFFD-93D7-2DF008364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C73AB-8904-1DCD-A414-C8FF1411E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42A53C-8E61-9424-B02E-61A2A644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844AB-8220-A7E7-6973-A41A11D5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F76F9E-36BB-D2E9-75E9-69DD3CC7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69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0D2E80-B261-19EC-F98A-CC373400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803A4-1A4D-3ED2-0A8A-250C79B06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33E88-DC13-8FD8-F0C1-5C300F856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4D020-F3AE-4F98-9E25-EE4F38323DA0}" type="datetimeFigureOut">
              <a:rPr lang="es-CO" smtClean="0"/>
              <a:t>27/04/2024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09A82E-7FF2-F6E1-44C2-E3B81AE38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0F0BFF-71B4-8E05-60EC-02AE63C3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99FE7-71DF-441E-B31C-70F0D7F6CB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07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59FF48-DAEA-F154-DE73-2E61ED69F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es-CO" sz="4800" dirty="0"/>
              <a:t>La Inteligencia Artificial y el Cloud Computing en Bases de Datos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F18208-1D31-7289-1655-EEAC5A06F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endParaRPr lang="es-CO" sz="2000" dirty="0"/>
          </a:p>
          <a:p>
            <a:pPr algn="l"/>
            <a:r>
              <a:rPr lang="es-CO" sz="2000" dirty="0"/>
              <a:t>Sebastián Henao López</a:t>
            </a:r>
          </a:p>
          <a:p>
            <a:pPr algn="l"/>
            <a:r>
              <a:rPr lang="es-CO" sz="2000" dirty="0"/>
              <a:t>Jefferson Benjumea</a:t>
            </a:r>
          </a:p>
          <a:p>
            <a:pPr algn="l"/>
            <a:r>
              <a:rPr lang="es-CO" sz="2000" dirty="0"/>
              <a:t>Bases de datos 2</a:t>
            </a:r>
          </a:p>
          <a:p>
            <a:pPr algn="l"/>
            <a:r>
              <a:rPr lang="es-CO" sz="2000" dirty="0"/>
              <a:t>2024</a:t>
            </a:r>
          </a:p>
        </p:txBody>
      </p:sp>
      <p:pic>
        <p:nvPicPr>
          <p:cNvPr id="34" name="Graphic 33" descr="Procesador">
            <a:extLst>
              <a:ext uri="{FF2B5EF4-FFF2-40B4-BE49-F238E27FC236}">
                <a16:creationId xmlns:a16="http://schemas.microsoft.com/office/drawing/2014/main" id="{5542AE64-FFB7-51B7-3F1D-6A5AE8EE1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36" name="Graphic 35" descr="Procesador">
            <a:extLst>
              <a:ext uri="{FF2B5EF4-FFF2-40B4-BE49-F238E27FC236}">
                <a16:creationId xmlns:a16="http://schemas.microsoft.com/office/drawing/2014/main" id="{23113E5E-3618-4562-A079-27D5CE45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3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Qué ventajas aporta la IA a la seguridad corporativa?">
            <a:extLst>
              <a:ext uri="{FF2B5EF4-FFF2-40B4-BE49-F238E27FC236}">
                <a16:creationId xmlns:a16="http://schemas.microsoft.com/office/drawing/2014/main" id="{904597EF-082F-F312-158A-8E75F3430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0D1C44-F257-084D-5F5E-2DC9EC5B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¿Qué es la Inteligencia Artificial?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7BC40F-D700-EA6B-317B-E43B2EC04225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La inteligencia artificial se refiere a la capacidad de las máquinas para imitar el comportamiento humano y realizar tareas que normalmente requieren inteligencia humana, como el aprendizaje, la toma de decisiones y el reconocimiento de patrones.</a:t>
            </a:r>
          </a:p>
        </p:txBody>
      </p:sp>
    </p:spTree>
    <p:extLst>
      <p:ext uri="{BB962C8B-B14F-4D97-AF65-F5344CB8AC3E}">
        <p14:creationId xmlns:p14="http://schemas.microsoft.com/office/powerpoint/2010/main" val="27550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D322537-6DEC-7140-0708-FEACEC343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08" r="1230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C42856-6205-ACC0-FF62-A3F0D1B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¿Para 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sirve</a:t>
            </a:r>
            <a:r>
              <a:rPr lang="en-US" sz="2800" dirty="0"/>
              <a:t> la </a:t>
            </a:r>
            <a:r>
              <a:rPr lang="en-US" sz="2800" dirty="0" err="1"/>
              <a:t>Inteligencia</a:t>
            </a:r>
            <a:r>
              <a:rPr lang="en-US" sz="2800" dirty="0"/>
              <a:t> Artificial?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3321A8-D050-9C4E-EB6F-2DF4ECF66972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Automatización</a:t>
            </a:r>
            <a:r>
              <a:rPr lang="en-US" sz="1900" dirty="0"/>
              <a:t>: La IA </a:t>
            </a:r>
            <a:r>
              <a:rPr lang="en-US" sz="1900" dirty="0" err="1"/>
              <a:t>automatiza</a:t>
            </a:r>
            <a:r>
              <a:rPr lang="en-US" sz="1900" dirty="0"/>
              <a:t> </a:t>
            </a:r>
            <a:r>
              <a:rPr lang="en-US" sz="1900" dirty="0" err="1"/>
              <a:t>tareas</a:t>
            </a:r>
            <a:r>
              <a:rPr lang="en-US" sz="1900" dirty="0"/>
              <a:t> </a:t>
            </a:r>
            <a:r>
              <a:rPr lang="en-US" sz="1900" dirty="0" err="1"/>
              <a:t>repetitivas</a:t>
            </a:r>
            <a:r>
              <a:rPr lang="en-US" sz="1900" dirty="0"/>
              <a:t> y </a:t>
            </a:r>
            <a:r>
              <a:rPr lang="en-US" sz="1900" dirty="0" err="1"/>
              <a:t>tediosas</a:t>
            </a:r>
            <a:r>
              <a:rPr lang="en-US" sz="1900" dirty="0"/>
              <a:t>, </a:t>
            </a:r>
            <a:r>
              <a:rPr lang="en-US" sz="1900" dirty="0" err="1"/>
              <a:t>liberando</a:t>
            </a:r>
            <a:r>
              <a:rPr lang="en-US" sz="1900" dirty="0"/>
              <a:t> a </a:t>
            </a:r>
            <a:r>
              <a:rPr lang="en-US" sz="1900" dirty="0" err="1"/>
              <a:t>los</a:t>
            </a:r>
            <a:r>
              <a:rPr lang="en-US" sz="1900" dirty="0"/>
              <a:t> </a:t>
            </a:r>
            <a:r>
              <a:rPr lang="en-US" sz="1900" dirty="0" err="1"/>
              <a:t>humanos</a:t>
            </a:r>
            <a:r>
              <a:rPr lang="en-US" sz="1900" dirty="0"/>
              <a:t> para </a:t>
            </a:r>
            <a:r>
              <a:rPr lang="en-US" sz="1900" dirty="0" err="1"/>
              <a:t>tareas</a:t>
            </a:r>
            <a:r>
              <a:rPr lang="en-US" sz="1900" dirty="0"/>
              <a:t> </a:t>
            </a:r>
            <a:r>
              <a:rPr lang="en-US" sz="1900" dirty="0" err="1"/>
              <a:t>más</a:t>
            </a:r>
            <a:r>
              <a:rPr lang="en-US" sz="1900" dirty="0"/>
              <a:t> </a:t>
            </a:r>
            <a:r>
              <a:rPr lang="en-US" sz="1900" dirty="0" err="1"/>
              <a:t>creativas</a:t>
            </a:r>
            <a:r>
              <a:rPr lang="en-US" sz="1900" dirty="0"/>
              <a:t> y </a:t>
            </a:r>
            <a:r>
              <a:rPr lang="en-US" sz="1900" dirty="0" err="1"/>
              <a:t>estratégicas.T</a:t>
            </a: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Toma de </a:t>
            </a:r>
            <a:r>
              <a:rPr lang="en-US" sz="1900" dirty="0" err="1"/>
              <a:t>decisiones</a:t>
            </a:r>
            <a:r>
              <a:rPr lang="en-US" sz="1900" dirty="0"/>
              <a:t>: Los </a:t>
            </a:r>
            <a:r>
              <a:rPr lang="en-US" sz="1900" dirty="0" err="1"/>
              <a:t>sistemas</a:t>
            </a:r>
            <a:r>
              <a:rPr lang="en-US" sz="1900" dirty="0"/>
              <a:t> de IA </a:t>
            </a:r>
            <a:r>
              <a:rPr lang="en-US" sz="1900" dirty="0" err="1"/>
              <a:t>pueden</a:t>
            </a:r>
            <a:r>
              <a:rPr lang="en-US" sz="1900" dirty="0"/>
              <a:t> </a:t>
            </a:r>
            <a:r>
              <a:rPr lang="en-US" sz="1900" dirty="0" err="1"/>
              <a:t>analizar</a:t>
            </a:r>
            <a:r>
              <a:rPr lang="en-US" sz="1900" dirty="0"/>
              <a:t> </a:t>
            </a:r>
            <a:r>
              <a:rPr lang="en-US" sz="1900" dirty="0" err="1"/>
              <a:t>grandes</a:t>
            </a:r>
            <a:r>
              <a:rPr lang="en-US" sz="1900" dirty="0"/>
              <a:t> </a:t>
            </a:r>
            <a:r>
              <a:rPr lang="en-US" sz="1900" dirty="0" err="1"/>
              <a:t>cantidades</a:t>
            </a:r>
            <a:r>
              <a:rPr lang="en-US" sz="1900" dirty="0"/>
              <a:t> de </a:t>
            </a:r>
            <a:r>
              <a:rPr lang="en-US" sz="1900" dirty="0" err="1"/>
              <a:t>datos</a:t>
            </a:r>
            <a:r>
              <a:rPr lang="en-US" sz="1900" dirty="0"/>
              <a:t> para </a:t>
            </a:r>
            <a:r>
              <a:rPr lang="en-US" sz="1900" dirty="0" err="1"/>
              <a:t>ayudar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la </a:t>
            </a:r>
            <a:r>
              <a:rPr lang="en-US" sz="1900" dirty="0" err="1"/>
              <a:t>toma</a:t>
            </a:r>
            <a:r>
              <a:rPr lang="en-US" sz="1900" dirty="0"/>
              <a:t> de </a:t>
            </a:r>
            <a:r>
              <a:rPr lang="en-US" sz="1900" dirty="0" err="1"/>
              <a:t>decisiones</a:t>
            </a:r>
            <a:r>
              <a:rPr lang="en-US" sz="1900" dirty="0"/>
              <a:t> </a:t>
            </a:r>
            <a:r>
              <a:rPr lang="en-US" sz="1900" dirty="0" err="1"/>
              <a:t>informadas</a:t>
            </a:r>
            <a:r>
              <a:rPr lang="en-US" sz="1900" dirty="0"/>
              <a:t> y </a:t>
            </a:r>
            <a:r>
              <a:rPr lang="en-US" sz="1900" dirty="0" err="1"/>
              <a:t>precisas</a:t>
            </a:r>
            <a:r>
              <a:rPr lang="en-US" sz="19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Personalización</a:t>
            </a:r>
            <a:r>
              <a:rPr lang="en-US" sz="1900" dirty="0"/>
              <a:t>: La IA </a:t>
            </a:r>
            <a:r>
              <a:rPr lang="en-US" sz="1900" dirty="0" err="1"/>
              <a:t>permite</a:t>
            </a:r>
            <a:r>
              <a:rPr lang="en-US" sz="1900" dirty="0"/>
              <a:t> </a:t>
            </a:r>
            <a:r>
              <a:rPr lang="en-US" sz="1900" dirty="0" err="1"/>
              <a:t>personalizar</a:t>
            </a:r>
            <a:r>
              <a:rPr lang="en-US" sz="1900" dirty="0"/>
              <a:t> </a:t>
            </a:r>
            <a:r>
              <a:rPr lang="en-US" sz="1900" dirty="0" err="1"/>
              <a:t>experiencias</a:t>
            </a:r>
            <a:r>
              <a:rPr lang="en-US" sz="1900" dirty="0"/>
              <a:t> y </a:t>
            </a:r>
            <a:r>
              <a:rPr lang="en-US" sz="1900" dirty="0" err="1"/>
              <a:t>servicios</a:t>
            </a:r>
            <a:r>
              <a:rPr lang="en-US" sz="1900" dirty="0"/>
              <a:t> </a:t>
            </a:r>
            <a:r>
              <a:rPr lang="en-US" sz="1900" dirty="0" err="1"/>
              <a:t>según</a:t>
            </a:r>
            <a:r>
              <a:rPr lang="en-US" sz="1900" dirty="0"/>
              <a:t> las </a:t>
            </a:r>
            <a:r>
              <a:rPr lang="en-US" sz="1900" dirty="0" err="1"/>
              <a:t>preferencias</a:t>
            </a:r>
            <a:r>
              <a:rPr lang="en-US" sz="1900" dirty="0"/>
              <a:t> y </a:t>
            </a:r>
            <a:r>
              <a:rPr lang="en-US" sz="1900" dirty="0" err="1"/>
              <a:t>comportamientos</a:t>
            </a:r>
            <a:r>
              <a:rPr lang="en-US" sz="1900" dirty="0"/>
              <a:t> </a:t>
            </a:r>
            <a:r>
              <a:rPr lang="en-US" sz="1900" dirty="0" err="1"/>
              <a:t>individuales</a:t>
            </a:r>
            <a:r>
              <a:rPr lang="en-US" sz="1900" dirty="0"/>
              <a:t> de </a:t>
            </a:r>
            <a:r>
              <a:rPr lang="en-US" sz="1900" dirty="0" err="1"/>
              <a:t>los</a:t>
            </a:r>
            <a:r>
              <a:rPr lang="en-US" sz="1900" dirty="0"/>
              <a:t> </a:t>
            </a:r>
            <a:r>
              <a:rPr lang="en-US" sz="1900" dirty="0" err="1"/>
              <a:t>usuarios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283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EC9A50-C77A-2313-7CAF-04073A9C7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11" r="1017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EF2582-44AF-5747-BE35-332B1DF9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¿Como funciona la Inteligencia Artificial en Bases de Datos?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91F897-7339-106D-67AB-CB4E2D1A1BE4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Análisis</a:t>
            </a:r>
            <a:r>
              <a:rPr lang="en-US" sz="1900" dirty="0"/>
              <a:t> </a:t>
            </a:r>
            <a:r>
              <a:rPr lang="en-US" sz="1900" dirty="0" err="1"/>
              <a:t>predictivo</a:t>
            </a:r>
            <a:r>
              <a:rPr lang="en-US" sz="1900" dirty="0"/>
              <a:t>: La IA </a:t>
            </a:r>
            <a:r>
              <a:rPr lang="en-US" sz="1900" dirty="0" err="1"/>
              <a:t>puede</a:t>
            </a:r>
            <a:r>
              <a:rPr lang="en-US" sz="1900" dirty="0"/>
              <a:t> </a:t>
            </a:r>
            <a:r>
              <a:rPr lang="en-US" sz="1900" dirty="0" err="1"/>
              <a:t>analizar</a:t>
            </a:r>
            <a:r>
              <a:rPr lang="en-US" sz="1900" dirty="0"/>
              <a:t> </a:t>
            </a:r>
            <a:r>
              <a:rPr lang="en-US" sz="1900" dirty="0" err="1"/>
              <a:t>datos</a:t>
            </a:r>
            <a:r>
              <a:rPr lang="en-US" sz="1900" dirty="0"/>
              <a:t> </a:t>
            </a:r>
            <a:r>
              <a:rPr lang="en-US" sz="1900" dirty="0" err="1"/>
              <a:t>históricos</a:t>
            </a:r>
            <a:r>
              <a:rPr lang="en-US" sz="1900" dirty="0"/>
              <a:t> para </a:t>
            </a:r>
            <a:r>
              <a:rPr lang="en-US" sz="1900" dirty="0" err="1"/>
              <a:t>predecir</a:t>
            </a:r>
            <a:r>
              <a:rPr lang="en-US" sz="1900" dirty="0"/>
              <a:t> </a:t>
            </a:r>
            <a:r>
              <a:rPr lang="en-US" sz="1900" dirty="0" err="1"/>
              <a:t>tendencias</a:t>
            </a:r>
            <a:r>
              <a:rPr lang="en-US" sz="1900" dirty="0"/>
              <a:t> </a:t>
            </a:r>
            <a:r>
              <a:rPr lang="en-US" sz="1900" dirty="0" err="1"/>
              <a:t>futuras</a:t>
            </a:r>
            <a:r>
              <a:rPr lang="en-US" sz="1900" dirty="0"/>
              <a:t> y </a:t>
            </a:r>
            <a:r>
              <a:rPr lang="en-US" sz="1900" dirty="0" err="1"/>
              <a:t>patrones</a:t>
            </a:r>
            <a:r>
              <a:rPr lang="en-US" sz="1900" dirty="0"/>
              <a:t> de </a:t>
            </a:r>
            <a:r>
              <a:rPr lang="en-US" sz="1900" dirty="0" err="1"/>
              <a:t>comportamiento</a:t>
            </a:r>
            <a:r>
              <a:rPr lang="en-US" sz="19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Optimización</a:t>
            </a:r>
            <a:r>
              <a:rPr lang="en-US" sz="1900" dirty="0"/>
              <a:t> de </a:t>
            </a:r>
            <a:r>
              <a:rPr lang="en-US" sz="1900" dirty="0" err="1"/>
              <a:t>consultas</a:t>
            </a:r>
            <a:r>
              <a:rPr lang="en-US" sz="1900" dirty="0"/>
              <a:t>: Los </a:t>
            </a:r>
            <a:r>
              <a:rPr lang="en-US" sz="1900" dirty="0" err="1"/>
              <a:t>sistemas</a:t>
            </a:r>
            <a:r>
              <a:rPr lang="en-US" sz="1900" dirty="0"/>
              <a:t> de IA </a:t>
            </a:r>
            <a:r>
              <a:rPr lang="en-US" sz="1900" dirty="0" err="1"/>
              <a:t>pueden</a:t>
            </a:r>
            <a:r>
              <a:rPr lang="en-US" sz="1900" dirty="0"/>
              <a:t> </a:t>
            </a:r>
            <a:r>
              <a:rPr lang="en-US" sz="1900" dirty="0" err="1"/>
              <a:t>optimizar</a:t>
            </a:r>
            <a:r>
              <a:rPr lang="en-US" sz="1900" dirty="0"/>
              <a:t> </a:t>
            </a:r>
            <a:r>
              <a:rPr lang="en-US" sz="1900" dirty="0" err="1"/>
              <a:t>consultas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bases de </a:t>
            </a:r>
            <a:r>
              <a:rPr lang="en-US" sz="1900" dirty="0" err="1"/>
              <a:t>datos</a:t>
            </a:r>
            <a:r>
              <a:rPr lang="en-US" sz="1900" dirty="0"/>
              <a:t> para </a:t>
            </a:r>
            <a:r>
              <a:rPr lang="en-US" sz="1900" dirty="0" err="1"/>
              <a:t>mejorar</a:t>
            </a:r>
            <a:r>
              <a:rPr lang="en-US" sz="1900" dirty="0"/>
              <a:t> </a:t>
            </a:r>
            <a:r>
              <a:rPr lang="en-US" sz="1900" dirty="0" err="1"/>
              <a:t>el</a:t>
            </a:r>
            <a:r>
              <a:rPr lang="en-US" sz="1900" dirty="0"/>
              <a:t> </a:t>
            </a:r>
            <a:r>
              <a:rPr lang="en-US" sz="1900" dirty="0" err="1"/>
              <a:t>rendimiento</a:t>
            </a:r>
            <a:r>
              <a:rPr lang="en-US" sz="1900" dirty="0"/>
              <a:t> y la </a:t>
            </a:r>
            <a:r>
              <a:rPr lang="en-US" sz="1900" dirty="0" err="1"/>
              <a:t>eficiencia</a:t>
            </a:r>
            <a:r>
              <a:rPr lang="en-US" sz="19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Detección</a:t>
            </a:r>
            <a:r>
              <a:rPr lang="en-US" sz="1900" dirty="0"/>
              <a:t> de </a:t>
            </a:r>
            <a:r>
              <a:rPr lang="en-US" sz="1900" dirty="0" err="1"/>
              <a:t>anomalías</a:t>
            </a:r>
            <a:r>
              <a:rPr lang="en-US" sz="1900" dirty="0"/>
              <a:t>: La IA </a:t>
            </a:r>
            <a:r>
              <a:rPr lang="en-US" sz="1900" dirty="0" err="1"/>
              <a:t>puede</a:t>
            </a:r>
            <a:r>
              <a:rPr lang="en-US" sz="1900" dirty="0"/>
              <a:t> </a:t>
            </a:r>
            <a:r>
              <a:rPr lang="en-US" sz="1900" dirty="0" err="1"/>
              <a:t>identificar</a:t>
            </a:r>
            <a:r>
              <a:rPr lang="en-US" sz="1900" dirty="0"/>
              <a:t> </a:t>
            </a:r>
            <a:r>
              <a:rPr lang="en-US" sz="1900" dirty="0" err="1"/>
              <a:t>anomalías</a:t>
            </a:r>
            <a:r>
              <a:rPr lang="en-US" sz="1900" dirty="0"/>
              <a:t> o </a:t>
            </a:r>
            <a:r>
              <a:rPr lang="en-US" sz="1900" dirty="0" err="1"/>
              <a:t>patrones</a:t>
            </a:r>
            <a:r>
              <a:rPr lang="en-US" sz="1900" dirty="0"/>
              <a:t> </a:t>
            </a:r>
            <a:r>
              <a:rPr lang="en-US" sz="1900" dirty="0" err="1"/>
              <a:t>inusuales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</a:t>
            </a:r>
            <a:r>
              <a:rPr lang="en-US" sz="1900" dirty="0" err="1"/>
              <a:t>los</a:t>
            </a:r>
            <a:r>
              <a:rPr lang="en-US" sz="1900" dirty="0"/>
              <a:t> </a:t>
            </a:r>
            <a:r>
              <a:rPr lang="en-US" sz="1900" dirty="0" err="1"/>
              <a:t>datos</a:t>
            </a:r>
            <a:r>
              <a:rPr lang="en-US" sz="1900" dirty="0"/>
              <a:t>, lo que es </a:t>
            </a:r>
            <a:r>
              <a:rPr lang="en-US" sz="1900" dirty="0" err="1"/>
              <a:t>útil</a:t>
            </a:r>
            <a:r>
              <a:rPr lang="en-US" sz="1900" dirty="0"/>
              <a:t> para la </a:t>
            </a:r>
            <a:r>
              <a:rPr lang="en-US" sz="1900" dirty="0" err="1"/>
              <a:t>detección</a:t>
            </a:r>
            <a:r>
              <a:rPr lang="en-US" sz="1900" dirty="0"/>
              <a:t> de </a:t>
            </a:r>
            <a:r>
              <a:rPr lang="en-US" sz="1900" dirty="0" err="1"/>
              <a:t>fraudes</a:t>
            </a:r>
            <a:r>
              <a:rPr lang="en-US" sz="1900" dirty="0"/>
              <a:t> o </a:t>
            </a:r>
            <a:r>
              <a:rPr lang="en-US" sz="1900" dirty="0" err="1"/>
              <a:t>errores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loud Computing in Healthcare | ForeSee Medical">
            <a:extLst>
              <a:ext uri="{FF2B5EF4-FFF2-40B4-BE49-F238E27FC236}">
                <a16:creationId xmlns:a16="http://schemas.microsoft.com/office/drawing/2014/main" id="{E2DF6B11-3AD5-E7DA-A216-6D5BDE94C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29149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308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D59CD5-191A-D45B-C58A-CA44E5ED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¿Qué es el Cloud Computing?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1E1BC7-2B42-0AF0-1288-7D54D5C367C7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El cloud computing es un modelo que permite el acceso a recursos informáticos, como almacenamiento, servidores y aplicaciones, a través de internet, en lugar de depender de recursos locales.</a:t>
            </a:r>
          </a:p>
        </p:txBody>
      </p:sp>
    </p:spTree>
    <p:extLst>
      <p:ext uri="{BB962C8B-B14F-4D97-AF65-F5344CB8AC3E}">
        <p14:creationId xmlns:p14="http://schemas.microsoft.com/office/powerpoint/2010/main" val="389189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13129E-BA34-6DD6-0F79-6347EE1AA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23948-D28E-1FE9-074E-FA39A66F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¿Para qué sirve el Cloud Computing?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CD9F6-2739-00F4-F23A-9C3045D48AC5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Almacenamiento</a:t>
            </a:r>
            <a:r>
              <a:rPr lang="en-US" sz="1600" dirty="0"/>
              <a:t> y </a:t>
            </a:r>
            <a:r>
              <a:rPr lang="en-US" sz="1600" dirty="0" err="1"/>
              <a:t>procesamiento</a:t>
            </a:r>
            <a:r>
              <a:rPr lang="en-US" sz="1600" dirty="0"/>
              <a:t> </a:t>
            </a:r>
            <a:r>
              <a:rPr lang="en-US" sz="1600" dirty="0" err="1"/>
              <a:t>escalable</a:t>
            </a:r>
            <a:r>
              <a:rPr lang="en-US" sz="1600" dirty="0"/>
              <a:t>: El cloud computing </a:t>
            </a:r>
            <a:r>
              <a:rPr lang="en-US" sz="1600" dirty="0" err="1"/>
              <a:t>permite</a:t>
            </a:r>
            <a:r>
              <a:rPr lang="en-US" sz="1600" dirty="0"/>
              <a:t> </a:t>
            </a:r>
            <a:r>
              <a:rPr lang="en-US" sz="1600" dirty="0" err="1"/>
              <a:t>almacenar</a:t>
            </a:r>
            <a:r>
              <a:rPr lang="en-US" sz="1600" dirty="0"/>
              <a:t> y </a:t>
            </a:r>
            <a:r>
              <a:rPr lang="en-US" sz="1600" dirty="0" err="1"/>
              <a:t>procesar</a:t>
            </a:r>
            <a:r>
              <a:rPr lang="en-US" sz="1600" dirty="0"/>
              <a:t> </a:t>
            </a:r>
            <a:r>
              <a:rPr lang="en-US" sz="1600" dirty="0" err="1"/>
              <a:t>grandes</a:t>
            </a:r>
            <a:r>
              <a:rPr lang="en-US" sz="1600" dirty="0"/>
              <a:t> </a:t>
            </a:r>
            <a:r>
              <a:rPr lang="en-US" sz="1600" dirty="0" err="1"/>
              <a:t>volúmenes</a:t>
            </a:r>
            <a:r>
              <a:rPr lang="en-US" sz="1600" dirty="0"/>
              <a:t> de </a:t>
            </a:r>
            <a:r>
              <a:rPr lang="en-US" sz="1600" dirty="0" err="1"/>
              <a:t>datos</a:t>
            </a:r>
            <a:r>
              <a:rPr lang="en-US" sz="1600" dirty="0"/>
              <a:t> de </a:t>
            </a:r>
            <a:r>
              <a:rPr lang="en-US" sz="1600" dirty="0" err="1"/>
              <a:t>manera</a:t>
            </a:r>
            <a:r>
              <a:rPr lang="en-US" sz="1600" dirty="0"/>
              <a:t> </a:t>
            </a:r>
            <a:r>
              <a:rPr lang="en-US" sz="1600" dirty="0" err="1"/>
              <a:t>escalable</a:t>
            </a:r>
            <a:r>
              <a:rPr lang="en-US" sz="1600" dirty="0"/>
              <a:t> y </a:t>
            </a:r>
            <a:r>
              <a:rPr lang="en-US" sz="1600" dirty="0" err="1"/>
              <a:t>eficiente</a:t>
            </a:r>
            <a:r>
              <a:rPr lang="en-US" sz="16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Acceso</a:t>
            </a:r>
            <a:r>
              <a:rPr lang="en-US" sz="1600" dirty="0"/>
              <a:t> </a:t>
            </a:r>
            <a:r>
              <a:rPr lang="en-US" sz="1600" dirty="0" err="1"/>
              <a:t>remoto</a:t>
            </a:r>
            <a:r>
              <a:rPr lang="en-US" sz="1600" dirty="0"/>
              <a:t>: </a:t>
            </a:r>
            <a:r>
              <a:rPr lang="en-US" sz="1600" dirty="0" err="1"/>
              <a:t>Permite</a:t>
            </a:r>
            <a:r>
              <a:rPr lang="en-US" sz="1600" dirty="0"/>
              <a:t> a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usuarios</a:t>
            </a:r>
            <a:r>
              <a:rPr lang="en-US" sz="1600" dirty="0"/>
              <a:t> acceder a </a:t>
            </a:r>
            <a:r>
              <a:rPr lang="en-US" sz="1600" dirty="0" err="1"/>
              <a:t>aplicaciones</a:t>
            </a:r>
            <a:r>
              <a:rPr lang="en-US" sz="1600" dirty="0"/>
              <a:t> y </a:t>
            </a:r>
            <a:r>
              <a:rPr lang="en-US" sz="1600" dirty="0" err="1"/>
              <a:t>datos</a:t>
            </a:r>
            <a:r>
              <a:rPr lang="en-US" sz="1600" dirty="0"/>
              <a:t> </a:t>
            </a:r>
            <a:r>
              <a:rPr lang="en-US" sz="1600" dirty="0" err="1"/>
              <a:t>desde</a:t>
            </a:r>
            <a:r>
              <a:rPr lang="en-US" sz="1600" dirty="0"/>
              <a:t> </a:t>
            </a:r>
            <a:r>
              <a:rPr lang="en-US" sz="1600" dirty="0" err="1"/>
              <a:t>cualquier</a:t>
            </a:r>
            <a:r>
              <a:rPr lang="en-US" sz="1600" dirty="0"/>
              <a:t> </a:t>
            </a:r>
            <a:r>
              <a:rPr lang="en-US" sz="1600" dirty="0" err="1"/>
              <a:t>lugar</a:t>
            </a:r>
            <a:r>
              <a:rPr lang="en-US" sz="1600" dirty="0"/>
              <a:t> con </a:t>
            </a:r>
            <a:r>
              <a:rPr lang="en-US" sz="1600" dirty="0" err="1"/>
              <a:t>conexión</a:t>
            </a:r>
            <a:r>
              <a:rPr lang="en-US" sz="1600" dirty="0"/>
              <a:t> a internet, </a:t>
            </a:r>
            <a:r>
              <a:rPr lang="en-US" sz="1600" dirty="0" err="1"/>
              <a:t>facilitando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trabajo</a:t>
            </a:r>
            <a:r>
              <a:rPr lang="en-US" sz="1600" dirty="0"/>
              <a:t> </a:t>
            </a:r>
            <a:r>
              <a:rPr lang="en-US" sz="1600" dirty="0" err="1"/>
              <a:t>remoto</a:t>
            </a:r>
            <a:r>
              <a:rPr lang="en-US" sz="1600" dirty="0"/>
              <a:t> y la </a:t>
            </a:r>
            <a:r>
              <a:rPr lang="en-US" sz="1600" dirty="0" err="1"/>
              <a:t>colaboración</a:t>
            </a:r>
            <a:r>
              <a:rPr lang="en-US" sz="16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Costos y </a:t>
            </a:r>
            <a:r>
              <a:rPr lang="en-US" sz="1600" dirty="0" err="1"/>
              <a:t>mantenimiento</a:t>
            </a:r>
            <a:r>
              <a:rPr lang="en-US" sz="1600" dirty="0"/>
              <a:t> </a:t>
            </a:r>
            <a:r>
              <a:rPr lang="en-US" sz="1600" dirty="0" err="1"/>
              <a:t>reducidos</a:t>
            </a:r>
            <a:r>
              <a:rPr lang="en-US" sz="1600" dirty="0"/>
              <a:t>: Al </a:t>
            </a:r>
            <a:r>
              <a:rPr lang="en-US" sz="1600" dirty="0" err="1"/>
              <a:t>utilizar</a:t>
            </a:r>
            <a:r>
              <a:rPr lang="en-US" sz="1600" dirty="0"/>
              <a:t> </a:t>
            </a:r>
            <a:r>
              <a:rPr lang="en-US" sz="1600" dirty="0" err="1"/>
              <a:t>recursos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nube</a:t>
            </a:r>
            <a:r>
              <a:rPr lang="en-US" sz="1600" dirty="0"/>
              <a:t>, las </a:t>
            </a:r>
            <a:r>
              <a:rPr lang="en-US" sz="1600" dirty="0" err="1"/>
              <a:t>organizaciones</a:t>
            </a:r>
            <a:r>
              <a:rPr lang="en-US" sz="1600" dirty="0"/>
              <a:t> </a:t>
            </a:r>
            <a:r>
              <a:rPr lang="en-US" sz="1600" dirty="0" err="1"/>
              <a:t>pueden</a:t>
            </a:r>
            <a:r>
              <a:rPr lang="en-US" sz="1600" dirty="0"/>
              <a:t> </a:t>
            </a:r>
            <a:r>
              <a:rPr lang="en-US" sz="1600" dirty="0" err="1"/>
              <a:t>reducir</a:t>
            </a:r>
            <a:r>
              <a:rPr lang="en-US" sz="1600" dirty="0"/>
              <a:t> </a:t>
            </a:r>
            <a:r>
              <a:rPr lang="en-US" sz="1600" dirty="0" err="1"/>
              <a:t>costos</a:t>
            </a:r>
            <a:r>
              <a:rPr lang="en-US" sz="1600" dirty="0"/>
              <a:t> </a:t>
            </a:r>
            <a:r>
              <a:rPr lang="en-US" sz="1600" dirty="0" err="1"/>
              <a:t>asociados</a:t>
            </a:r>
            <a:r>
              <a:rPr lang="en-US" sz="1600" dirty="0"/>
              <a:t> con la </a:t>
            </a:r>
            <a:r>
              <a:rPr lang="en-US" sz="1600" dirty="0" err="1"/>
              <a:t>infraestructura</a:t>
            </a:r>
            <a:r>
              <a:rPr lang="en-US" sz="1600" dirty="0"/>
              <a:t> </a:t>
            </a:r>
            <a:r>
              <a:rPr lang="en-US" sz="1600" dirty="0" err="1"/>
              <a:t>física</a:t>
            </a:r>
            <a:r>
              <a:rPr lang="en-US" sz="1600" dirty="0"/>
              <a:t> y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mantenimiento</a:t>
            </a:r>
            <a:r>
              <a:rPr lang="en-US" sz="1600" dirty="0"/>
              <a:t> de hardware.</a:t>
            </a:r>
          </a:p>
        </p:txBody>
      </p:sp>
      <p:sp>
        <p:nvSpPr>
          <p:cNvPr id="4" name="AutoShape 2" descr="Qué es el almacenamiento en la nube y para qué sirve">
            <a:extLst>
              <a:ext uri="{FF2B5EF4-FFF2-40B4-BE49-F238E27FC236}">
                <a16:creationId xmlns:a16="http://schemas.microsoft.com/office/drawing/2014/main" id="{D8AA149C-7AFA-22B1-397B-619D7D5DBD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987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ase de datos en la nube: ventajas de este servicio">
            <a:extLst>
              <a:ext uri="{FF2B5EF4-FFF2-40B4-BE49-F238E27FC236}">
                <a16:creationId xmlns:a16="http://schemas.microsoft.com/office/drawing/2014/main" id="{047BC17C-AE52-023C-BAAE-83E454E9B0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998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EFD7FF-3DD7-9305-79ED-4607559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¿Cómo funciona el Cloud Computing en bases de datos?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C472D0-E263-C0B4-3543-5AA00A19329D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Almacenamiento</a:t>
            </a:r>
            <a:r>
              <a:rPr lang="en-US" sz="1600" dirty="0"/>
              <a:t> </a:t>
            </a:r>
            <a:r>
              <a:rPr lang="en-US" sz="1600" dirty="0" err="1"/>
              <a:t>escalable</a:t>
            </a:r>
            <a:r>
              <a:rPr lang="en-US" sz="1600" dirty="0"/>
              <a:t>: El cloud computing </a:t>
            </a:r>
            <a:r>
              <a:rPr lang="en-US" sz="1600" dirty="0" err="1"/>
              <a:t>ofrece</a:t>
            </a:r>
            <a:r>
              <a:rPr lang="en-US" sz="1600" dirty="0"/>
              <a:t> </a:t>
            </a:r>
            <a:r>
              <a:rPr lang="en-US" sz="1600" dirty="0" err="1"/>
              <a:t>opciones</a:t>
            </a:r>
            <a:r>
              <a:rPr lang="en-US" sz="1600" dirty="0"/>
              <a:t> de </a:t>
            </a:r>
            <a:r>
              <a:rPr lang="en-US" sz="1600" dirty="0" err="1"/>
              <a:t>almacenamiento</a:t>
            </a:r>
            <a:r>
              <a:rPr lang="en-US" sz="1600" dirty="0"/>
              <a:t> </a:t>
            </a:r>
            <a:r>
              <a:rPr lang="en-US" sz="1600" dirty="0" err="1"/>
              <a:t>escalable</a:t>
            </a:r>
            <a:r>
              <a:rPr lang="en-US" sz="1600" dirty="0"/>
              <a:t> para bases de </a:t>
            </a:r>
            <a:r>
              <a:rPr lang="en-US" sz="1600" dirty="0" err="1"/>
              <a:t>datos</a:t>
            </a:r>
            <a:r>
              <a:rPr lang="en-US" sz="1600" dirty="0"/>
              <a:t>, </a:t>
            </a:r>
            <a:r>
              <a:rPr lang="en-US" sz="1600" dirty="0" err="1"/>
              <a:t>adaptándose</a:t>
            </a:r>
            <a:r>
              <a:rPr lang="en-US" sz="1600" dirty="0"/>
              <a:t> a las </a:t>
            </a:r>
            <a:r>
              <a:rPr lang="en-US" sz="1600" dirty="0" err="1"/>
              <a:t>necesidades</a:t>
            </a:r>
            <a:r>
              <a:rPr lang="en-US" sz="1600" dirty="0"/>
              <a:t> de </a:t>
            </a:r>
            <a:r>
              <a:rPr lang="en-US" sz="1600" dirty="0" err="1"/>
              <a:t>crecimiento</a:t>
            </a:r>
            <a:r>
              <a:rPr lang="en-US" sz="1600" dirty="0"/>
              <a:t> de </a:t>
            </a:r>
            <a:r>
              <a:rPr lang="en-US" sz="1600" dirty="0" err="1"/>
              <a:t>datos</a:t>
            </a:r>
            <a:r>
              <a:rPr lang="en-US" sz="16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Backup y </a:t>
            </a:r>
            <a:r>
              <a:rPr lang="en-US" sz="1600" dirty="0" err="1"/>
              <a:t>recuperación</a:t>
            </a:r>
            <a:r>
              <a:rPr lang="en-US" sz="1600" dirty="0"/>
              <a:t>: Los </a:t>
            </a:r>
            <a:r>
              <a:rPr lang="en-US" sz="1600" dirty="0" err="1"/>
              <a:t>servicios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la </a:t>
            </a:r>
            <a:r>
              <a:rPr lang="en-US" sz="1600" dirty="0" err="1"/>
              <a:t>nube</a:t>
            </a:r>
            <a:r>
              <a:rPr lang="en-US" sz="1600" dirty="0"/>
              <a:t> </a:t>
            </a:r>
            <a:r>
              <a:rPr lang="en-US" sz="1600" dirty="0" err="1"/>
              <a:t>proporcionan</a:t>
            </a:r>
            <a:r>
              <a:rPr lang="en-US" sz="1600" dirty="0"/>
              <a:t> </a:t>
            </a:r>
            <a:r>
              <a:rPr lang="en-US" sz="1600" dirty="0" err="1"/>
              <a:t>soluciones</a:t>
            </a:r>
            <a:r>
              <a:rPr lang="en-US" sz="1600" dirty="0"/>
              <a:t> de backup y </a:t>
            </a:r>
            <a:r>
              <a:rPr lang="en-US" sz="1600" dirty="0" err="1"/>
              <a:t>recuperación</a:t>
            </a:r>
            <a:r>
              <a:rPr lang="en-US" sz="1600" dirty="0"/>
              <a:t> de </a:t>
            </a:r>
            <a:r>
              <a:rPr lang="en-US" sz="1600" dirty="0" err="1"/>
              <a:t>datos</a:t>
            </a:r>
            <a:r>
              <a:rPr lang="en-US" sz="1600" dirty="0"/>
              <a:t> para </a:t>
            </a:r>
            <a:r>
              <a:rPr lang="en-US" sz="1600" dirty="0" err="1"/>
              <a:t>garantizar</a:t>
            </a:r>
            <a:r>
              <a:rPr lang="en-US" sz="1600" dirty="0"/>
              <a:t> la </a:t>
            </a:r>
            <a:r>
              <a:rPr lang="en-US" sz="1600" dirty="0" err="1"/>
              <a:t>disponibilidad</a:t>
            </a:r>
            <a:r>
              <a:rPr lang="en-US" sz="1600" dirty="0"/>
              <a:t> y </a:t>
            </a:r>
            <a:r>
              <a:rPr lang="en-US" sz="1600" dirty="0" err="1"/>
              <a:t>seguridad</a:t>
            </a:r>
            <a:r>
              <a:rPr lang="en-US" sz="1600" dirty="0"/>
              <a:t> de la </a:t>
            </a:r>
            <a:r>
              <a:rPr lang="en-US" sz="1600" dirty="0" err="1"/>
              <a:t>información</a:t>
            </a:r>
            <a:r>
              <a:rPr lang="en-US" sz="16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Acceso</a:t>
            </a:r>
            <a:r>
              <a:rPr lang="en-US" sz="1600" dirty="0"/>
              <a:t> </a:t>
            </a:r>
            <a:r>
              <a:rPr lang="en-US" sz="1600" dirty="0" err="1"/>
              <a:t>multiusuario</a:t>
            </a:r>
            <a:r>
              <a:rPr lang="en-US" sz="1600" dirty="0"/>
              <a:t>: </a:t>
            </a:r>
            <a:r>
              <a:rPr lang="en-US" sz="1600" dirty="0" err="1"/>
              <a:t>Permite</a:t>
            </a:r>
            <a:r>
              <a:rPr lang="en-US" sz="1600" dirty="0"/>
              <a:t> a </a:t>
            </a:r>
            <a:r>
              <a:rPr lang="en-US" sz="1600" dirty="0" err="1"/>
              <a:t>múltiples</a:t>
            </a:r>
            <a:r>
              <a:rPr lang="en-US" sz="1600" dirty="0"/>
              <a:t> </a:t>
            </a:r>
            <a:r>
              <a:rPr lang="en-US" sz="1600" dirty="0" err="1"/>
              <a:t>usuarios</a:t>
            </a:r>
            <a:r>
              <a:rPr lang="en-US" sz="1600" dirty="0"/>
              <a:t> acceder y </a:t>
            </a:r>
            <a:r>
              <a:rPr lang="en-US" sz="1600" dirty="0" err="1"/>
              <a:t>colaborar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bases de </a:t>
            </a:r>
            <a:r>
              <a:rPr lang="en-US" sz="1600" dirty="0" err="1"/>
              <a:t>datos</a:t>
            </a:r>
            <a:r>
              <a:rPr lang="en-US" sz="1600" dirty="0"/>
              <a:t> de forma </a:t>
            </a:r>
            <a:r>
              <a:rPr lang="en-US" sz="1600" dirty="0" err="1"/>
              <a:t>simultánea</a:t>
            </a:r>
            <a:r>
              <a:rPr lang="en-US" sz="1600" dirty="0"/>
              <a:t> y </a:t>
            </a:r>
            <a:r>
              <a:rPr lang="en-US" sz="1600" dirty="0" err="1"/>
              <a:t>segura</a:t>
            </a:r>
            <a:r>
              <a:rPr lang="en-US" sz="1600" dirty="0"/>
              <a:t> </a:t>
            </a:r>
            <a:r>
              <a:rPr lang="en-US" sz="1600" dirty="0" err="1"/>
              <a:t>desde</a:t>
            </a:r>
            <a:r>
              <a:rPr lang="en-US" sz="1600" dirty="0"/>
              <a:t> </a:t>
            </a:r>
            <a:r>
              <a:rPr lang="en-US" sz="1600" dirty="0" err="1"/>
              <a:t>diferentes</a:t>
            </a:r>
            <a:r>
              <a:rPr lang="en-US" sz="1600" dirty="0"/>
              <a:t> </a:t>
            </a:r>
            <a:r>
              <a:rPr lang="en-US" sz="1600" dirty="0" err="1"/>
              <a:t>ubicaciones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27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3B9EB0-6534-C10D-19C3-2FB597F3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pic>
        <p:nvPicPr>
          <p:cNvPr id="6" name="Graphic 5" descr="Como">
            <a:extLst>
              <a:ext uri="{FF2B5EF4-FFF2-40B4-BE49-F238E27FC236}">
                <a16:creationId xmlns:a16="http://schemas.microsoft.com/office/drawing/2014/main" id="{14BA6FED-75A1-CB20-EFF8-E78FEAEF2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435</Words>
  <Application>Microsoft Office PowerPoint</Application>
  <PresentationFormat>Panorámica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La Inteligencia Artificial y el Cloud Computing en Bases de Datos</vt:lpstr>
      <vt:lpstr>¿Qué es la Inteligencia Artificial?</vt:lpstr>
      <vt:lpstr>¿Para qué sirve la Inteligencia Artificial?</vt:lpstr>
      <vt:lpstr>¿Como funciona la Inteligencia Artificial en Bases de Datos?</vt:lpstr>
      <vt:lpstr>¿Qué es el Cloud Computing?</vt:lpstr>
      <vt:lpstr>¿Para qué sirve el Cloud Computing?</vt:lpstr>
      <vt:lpstr>¿Cómo funciona el Cloud Computing en bases de datos?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Inteligencia Artificial y el Cloud Computing en Bases de Datos</dc:title>
  <dc:creator>Sebastián  Henao</dc:creator>
  <cp:lastModifiedBy>Sebastián  Henao</cp:lastModifiedBy>
  <cp:revision>3</cp:revision>
  <dcterms:created xsi:type="dcterms:W3CDTF">2024-04-20T03:48:41Z</dcterms:created>
  <dcterms:modified xsi:type="dcterms:W3CDTF">2024-04-27T18:13:00Z</dcterms:modified>
</cp:coreProperties>
</file>